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Lst>
  <p:notesMasterIdLst>
    <p:notesMasterId r:id="rId32"/>
  </p:notesMasterIdLst>
  <p:sldIdLst>
    <p:sldId id="300" r:id="rId3"/>
    <p:sldId id="301" r:id="rId4"/>
    <p:sldId id="302" r:id="rId5"/>
    <p:sldId id="303" r:id="rId6"/>
    <p:sldId id="304" r:id="rId7"/>
    <p:sldId id="347" r:id="rId8"/>
    <p:sldId id="342" r:id="rId9"/>
    <p:sldId id="343" r:id="rId10"/>
    <p:sldId id="306" r:id="rId11"/>
    <p:sldId id="308" r:id="rId12"/>
    <p:sldId id="309" r:id="rId13"/>
    <p:sldId id="310" r:id="rId14"/>
    <p:sldId id="311" r:id="rId15"/>
    <p:sldId id="312" r:id="rId16"/>
    <p:sldId id="344" r:id="rId17"/>
    <p:sldId id="345" r:id="rId18"/>
    <p:sldId id="313" r:id="rId19"/>
    <p:sldId id="315" r:id="rId20"/>
    <p:sldId id="316" r:id="rId21"/>
    <p:sldId id="348" r:id="rId22"/>
    <p:sldId id="317" r:id="rId23"/>
    <p:sldId id="318" r:id="rId24"/>
    <p:sldId id="349" r:id="rId25"/>
    <p:sldId id="350" r:id="rId26"/>
    <p:sldId id="351" r:id="rId27"/>
    <p:sldId id="352" r:id="rId28"/>
    <p:sldId id="353" r:id="rId29"/>
    <p:sldId id="354" r:id="rId30"/>
    <p:sldId id="291"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SimSun" panose="02010600030101010101" pitchFamily="2" charset="-122"/>
      <p:regular r:id="rId37"/>
    </p:embeddedFont>
    <p:embeddedFont>
      <p:font typeface="Bebas Neue" panose="020B0604020202020204" charset="0"/>
      <p:regular r:id="rId38"/>
    </p:embeddedFont>
    <p:embeddedFont>
      <p:font typeface="Arbutus Slab" panose="020B0604020202020204" charset="0"/>
      <p:regular r:id="rId39"/>
    </p:embeddedFont>
    <p:embeddedFont>
      <p:font typeface="Fira Sans Extra Condensed SemiBold" panose="020B0604020202020204" charset="0"/>
      <p:regular r:id="rId40"/>
      <p:bold r:id="rId41"/>
      <p:italic r:id="rId42"/>
      <p:boldItalic r:id="rId43"/>
    </p:embeddedFont>
    <p:embeddedFont>
      <p:font typeface="Freckle Face" panose="020B0604020202020204" charset="0"/>
      <p:regular r:id="rId44"/>
    </p:embeddedFont>
    <p:embeddedFont>
      <p:font typeface="Calibri Light" panose="020F0302020204030204" pitchFamily="34" charset="0"/>
      <p:regular r:id="rId45"/>
      <p: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duyduongggg@gmail.com" initials="d" lastIdx="1" clrIdx="0">
    <p:extLst>
      <p:ext uri="{19B8F6BF-5375-455C-9EA6-DF929625EA0E}">
        <p15:presenceInfo xmlns:p15="http://schemas.microsoft.com/office/powerpoint/2012/main" userId="a60da76ace279bc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AF3627-22B4-F025-FA8A-4DCFD42994A7}" v="375" dt="2023-05-10T14:46:58.965"/>
    <p1510:client id="{FD595AA5-16EC-4038-8D64-212A9ED94E05}" v="9" dt="2023-05-10T13:46:57.178"/>
  </p1510:revLst>
</p1510:revInfo>
</file>

<file path=ppt/tableStyles.xml><?xml version="1.0" encoding="utf-8"?>
<a:tblStyleLst xmlns:a="http://schemas.openxmlformats.org/drawingml/2006/main" def="{6D0FE90C-FEAA-4003-97BD-13DECBA8D702}">
  <a:tblStyle styleId="{6D0FE90C-FEAA-4003-97BD-13DECBA8D70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autoAdjust="0"/>
    <p:restoredTop sz="94645" autoAdjust="0"/>
  </p:normalViewPr>
  <p:slideViewPr>
    <p:cSldViewPr snapToGrid="0">
      <p:cViewPr varScale="1">
        <p:scale>
          <a:sx n="103" d="100"/>
          <a:sy n="103" d="100"/>
        </p:scale>
        <p:origin x="103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microsoft.com/office/2016/11/relationships/changesInfo" Target="changesInfos/changesInfo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2.fntdata"/><Relationship Id="rId52"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ê Phạm Nhật Nam" userId="S::21522359@ms.uit.edu.vn::b19e0e9f-4664-4bdf-874a-10fa3ed16801" providerId="AD" clId="Web-{FD595AA5-16EC-4038-8D64-212A9ED94E05}"/>
    <pc:docChg chg="modSld">
      <pc:chgData name="Lê Phạm Nhật Nam" userId="S::21522359@ms.uit.edu.vn::b19e0e9f-4664-4bdf-874a-10fa3ed16801" providerId="AD" clId="Web-{FD595AA5-16EC-4038-8D64-212A9ED94E05}" dt="2023-05-10T13:46:57.178" v="8" actId="1076"/>
      <pc:docMkLst>
        <pc:docMk/>
      </pc:docMkLst>
      <pc:sldChg chg="addSp modSp">
        <pc:chgData name="Lê Phạm Nhật Nam" userId="S::21522359@ms.uit.edu.vn::b19e0e9f-4664-4bdf-874a-10fa3ed16801" providerId="AD" clId="Web-{FD595AA5-16EC-4038-8D64-212A9ED94E05}" dt="2023-05-10T13:46:57.178" v="8" actId="1076"/>
        <pc:sldMkLst>
          <pc:docMk/>
          <pc:sldMk cId="55759671" sldId="309"/>
        </pc:sldMkLst>
        <pc:spChg chg="add">
          <ac:chgData name="Lê Phạm Nhật Nam" userId="S::21522359@ms.uit.edu.vn::b19e0e9f-4664-4bdf-874a-10fa3ed16801" providerId="AD" clId="Web-{FD595AA5-16EC-4038-8D64-212A9ED94E05}" dt="2023-05-10T13:46:27.755" v="3"/>
          <ac:spMkLst>
            <pc:docMk/>
            <pc:sldMk cId="55759671" sldId="309"/>
            <ac:spMk id="2" creationId="{4AAF5702-A046-B2EC-E30E-D573ECCE4544}"/>
          </ac:spMkLst>
        </pc:spChg>
        <pc:spChg chg="add">
          <ac:chgData name="Lê Phạm Nhật Nam" userId="S::21522359@ms.uit.edu.vn::b19e0e9f-4664-4bdf-874a-10fa3ed16801" providerId="AD" clId="Web-{FD595AA5-16EC-4038-8D64-212A9ED94E05}" dt="2023-05-10T13:46:57.022" v="4"/>
          <ac:spMkLst>
            <pc:docMk/>
            <pc:sldMk cId="55759671" sldId="309"/>
            <ac:spMk id="7" creationId="{4378D066-61FC-D082-F4E9-4FEC5F25C9F2}"/>
          </ac:spMkLst>
        </pc:spChg>
        <pc:spChg chg="mod">
          <ac:chgData name="Lê Phạm Nhật Nam" userId="S::21522359@ms.uit.edu.vn::b19e0e9f-4664-4bdf-874a-10fa3ed16801" providerId="AD" clId="Web-{FD595AA5-16EC-4038-8D64-212A9ED94E05}" dt="2023-05-10T13:46:57.069" v="5" actId="1076"/>
          <ac:spMkLst>
            <pc:docMk/>
            <pc:sldMk cId="55759671" sldId="309"/>
            <ac:spMk id="682" creationId="{00000000-0000-0000-0000-000000000000}"/>
          </ac:spMkLst>
        </pc:spChg>
        <pc:picChg chg="mod">
          <ac:chgData name="Lê Phạm Nhật Nam" userId="S::21522359@ms.uit.edu.vn::b19e0e9f-4664-4bdf-874a-10fa3ed16801" providerId="AD" clId="Web-{FD595AA5-16EC-4038-8D64-212A9ED94E05}" dt="2023-05-10T13:46:57.178" v="8" actId="1076"/>
          <ac:picMkLst>
            <pc:docMk/>
            <pc:sldMk cId="55759671" sldId="309"/>
            <ac:picMk id="4100" creationId="{3EFB6B42-0F6D-4A03-A97B-957A377BCF29}"/>
          </ac:picMkLst>
        </pc:picChg>
      </pc:sldChg>
      <pc:sldChg chg="modSp">
        <pc:chgData name="Lê Phạm Nhật Nam" userId="S::21522359@ms.uit.edu.vn::b19e0e9f-4664-4bdf-874a-10fa3ed16801" providerId="AD" clId="Web-{FD595AA5-16EC-4038-8D64-212A9ED94E05}" dt="2023-05-10T13:40:50.169" v="0" actId="1076"/>
        <pc:sldMkLst>
          <pc:docMk/>
          <pc:sldMk cId="2503702837" sldId="347"/>
        </pc:sldMkLst>
        <pc:spChg chg="mod">
          <ac:chgData name="Lê Phạm Nhật Nam" userId="S::21522359@ms.uit.edu.vn::b19e0e9f-4664-4bdf-874a-10fa3ed16801" providerId="AD" clId="Web-{FD595AA5-16EC-4038-8D64-212A9ED94E05}" dt="2023-05-10T13:40:50.169" v="0" actId="1076"/>
          <ac:spMkLst>
            <pc:docMk/>
            <pc:sldMk cId="2503702837" sldId="347"/>
            <ac:spMk id="11" creationId="{C8F48281-FDCB-45E8-9790-4A33B827A265}"/>
          </ac:spMkLst>
        </pc:spChg>
      </pc:sldChg>
    </pc:docChg>
  </pc:docChgLst>
  <pc:docChgLst>
    <pc:chgData name="Lê Phạm Nhật Nam" userId="S::21522359@ms.uit.edu.vn::b19e0e9f-4664-4bdf-874a-10fa3ed16801" providerId="AD" clId="Web-{B2AF3627-22B4-F025-FA8A-4DCFD42994A7}"/>
    <pc:docChg chg="addSld delSld modSld">
      <pc:chgData name="Lê Phạm Nhật Nam" userId="S::21522359@ms.uit.edu.vn::b19e0e9f-4664-4bdf-874a-10fa3ed16801" providerId="AD" clId="Web-{B2AF3627-22B4-F025-FA8A-4DCFD42994A7}" dt="2023-05-10T14:46:58.965" v="348"/>
      <pc:docMkLst>
        <pc:docMk/>
      </pc:docMkLst>
      <pc:sldChg chg="modSp">
        <pc:chgData name="Lê Phạm Nhật Nam" userId="S::21522359@ms.uit.edu.vn::b19e0e9f-4664-4bdf-874a-10fa3ed16801" providerId="AD" clId="Web-{B2AF3627-22B4-F025-FA8A-4DCFD42994A7}" dt="2023-05-10T14:46:37.543" v="346" actId="1076"/>
        <pc:sldMkLst>
          <pc:docMk/>
          <pc:sldMk cId="52756879" sldId="291"/>
        </pc:sldMkLst>
        <pc:spChg chg="mod">
          <ac:chgData name="Lê Phạm Nhật Nam" userId="S::21522359@ms.uit.edu.vn::b19e0e9f-4664-4bdf-874a-10fa3ed16801" providerId="AD" clId="Web-{B2AF3627-22B4-F025-FA8A-4DCFD42994A7}" dt="2023-05-10T14:46:24.808" v="344" actId="1076"/>
          <ac:spMkLst>
            <pc:docMk/>
            <pc:sldMk cId="52756879" sldId="291"/>
            <ac:spMk id="134" creationId="{00000000-0000-0000-0000-000000000000}"/>
          </ac:spMkLst>
        </pc:spChg>
        <pc:picChg chg="mod">
          <ac:chgData name="Lê Phạm Nhật Nam" userId="S::21522359@ms.uit.edu.vn::b19e0e9f-4664-4bdf-874a-10fa3ed16801" providerId="AD" clId="Web-{B2AF3627-22B4-F025-FA8A-4DCFD42994A7}" dt="2023-05-10T14:46:37.543" v="346" actId="1076"/>
          <ac:picMkLst>
            <pc:docMk/>
            <pc:sldMk cId="52756879" sldId="291"/>
            <ac:picMk id="8196" creationId="{00000000-0000-0000-0000-000000000000}"/>
          </ac:picMkLst>
        </pc:picChg>
      </pc:sldChg>
      <pc:sldChg chg="del">
        <pc:chgData name="Lê Phạm Nhật Nam" userId="S::21522359@ms.uit.edu.vn::b19e0e9f-4664-4bdf-874a-10fa3ed16801" providerId="AD" clId="Web-{B2AF3627-22B4-F025-FA8A-4DCFD42994A7}" dt="2023-05-10T14:46:53.512" v="347"/>
        <pc:sldMkLst>
          <pc:docMk/>
          <pc:sldMk cId="839867965" sldId="293"/>
        </pc:sldMkLst>
      </pc:sldChg>
      <pc:sldChg chg="del">
        <pc:chgData name="Lê Phạm Nhật Nam" userId="S::21522359@ms.uit.edu.vn::b19e0e9f-4664-4bdf-874a-10fa3ed16801" providerId="AD" clId="Web-{B2AF3627-22B4-F025-FA8A-4DCFD42994A7}" dt="2023-05-10T14:46:58.965" v="348"/>
        <pc:sldMkLst>
          <pc:docMk/>
          <pc:sldMk cId="1813792172" sldId="294"/>
        </pc:sldMkLst>
      </pc:sldChg>
      <pc:sldChg chg="delSp modSp">
        <pc:chgData name="Lê Phạm Nhật Nam" userId="S::21522359@ms.uit.edu.vn::b19e0e9f-4664-4bdf-874a-10fa3ed16801" providerId="AD" clId="Web-{B2AF3627-22B4-F025-FA8A-4DCFD42994A7}" dt="2023-05-10T14:22:30.030" v="18" actId="1076"/>
        <pc:sldMkLst>
          <pc:docMk/>
          <pc:sldMk cId="55759671" sldId="309"/>
        </pc:sldMkLst>
        <pc:spChg chg="mod">
          <ac:chgData name="Lê Phạm Nhật Nam" userId="S::21522359@ms.uit.edu.vn::b19e0e9f-4664-4bdf-874a-10fa3ed16801" providerId="AD" clId="Web-{B2AF3627-22B4-F025-FA8A-4DCFD42994A7}" dt="2023-05-10T14:22:30.030" v="18" actId="1076"/>
          <ac:spMkLst>
            <pc:docMk/>
            <pc:sldMk cId="55759671" sldId="309"/>
            <ac:spMk id="3" creationId="{89289C34-F11B-42E8-85CF-A116FCB4ECD3}"/>
          </ac:spMkLst>
        </pc:spChg>
        <pc:spChg chg="mod">
          <ac:chgData name="Lê Phạm Nhật Nam" userId="S::21522359@ms.uit.edu.vn::b19e0e9f-4664-4bdf-874a-10fa3ed16801" providerId="AD" clId="Web-{B2AF3627-22B4-F025-FA8A-4DCFD42994A7}" dt="2023-05-10T14:21:48.919" v="9" actId="1076"/>
          <ac:spMkLst>
            <pc:docMk/>
            <pc:sldMk cId="55759671" sldId="309"/>
            <ac:spMk id="4" creationId="{01F349D8-FA2F-4A7E-9BCC-33114C8C7FF7}"/>
          </ac:spMkLst>
        </pc:spChg>
        <pc:spChg chg="mod">
          <ac:chgData name="Lê Phạm Nhật Nam" userId="S::21522359@ms.uit.edu.vn::b19e0e9f-4664-4bdf-874a-10fa3ed16801" providerId="AD" clId="Web-{B2AF3627-22B4-F025-FA8A-4DCFD42994A7}" dt="2023-05-10T14:22:13.076" v="15" actId="1076"/>
          <ac:spMkLst>
            <pc:docMk/>
            <pc:sldMk cId="55759671" sldId="309"/>
            <ac:spMk id="5" creationId="{DEAEAE05-8333-4E72-B583-54561FB6BE8C}"/>
          </ac:spMkLst>
        </pc:spChg>
        <pc:spChg chg="mod">
          <ac:chgData name="Lê Phạm Nhật Nam" userId="S::21522359@ms.uit.edu.vn::b19e0e9f-4664-4bdf-874a-10fa3ed16801" providerId="AD" clId="Web-{B2AF3627-22B4-F025-FA8A-4DCFD42994A7}" dt="2023-05-10T14:22:18.889" v="16" actId="1076"/>
          <ac:spMkLst>
            <pc:docMk/>
            <pc:sldMk cId="55759671" sldId="309"/>
            <ac:spMk id="6" creationId="{20E25515-D9E4-4D86-A234-7718A52EEC65}"/>
          </ac:spMkLst>
        </pc:spChg>
        <pc:spChg chg="del mod">
          <ac:chgData name="Lê Phạm Nhật Nam" userId="S::21522359@ms.uit.edu.vn::b19e0e9f-4664-4bdf-874a-10fa3ed16801" providerId="AD" clId="Web-{B2AF3627-22B4-F025-FA8A-4DCFD42994A7}" dt="2023-05-10T14:21:32.465" v="6"/>
          <ac:spMkLst>
            <pc:docMk/>
            <pc:sldMk cId="55759671" sldId="309"/>
            <ac:spMk id="683" creationId="{00000000-0000-0000-0000-000000000000}"/>
          </ac:spMkLst>
        </pc:spChg>
        <pc:picChg chg="mod">
          <ac:chgData name="Lê Phạm Nhật Nam" userId="S::21522359@ms.uit.edu.vn::b19e0e9f-4664-4bdf-874a-10fa3ed16801" providerId="AD" clId="Web-{B2AF3627-22B4-F025-FA8A-4DCFD42994A7}" dt="2023-05-10T14:22:23.998" v="17" actId="1076"/>
          <ac:picMkLst>
            <pc:docMk/>
            <pc:sldMk cId="55759671" sldId="309"/>
            <ac:picMk id="4098" creationId="{8C8C6F3E-95C0-4EC4-B07B-828445B6A691}"/>
          </ac:picMkLst>
        </pc:picChg>
      </pc:sldChg>
      <pc:sldChg chg="addSp delSp modSp">
        <pc:chgData name="Lê Phạm Nhật Nam" userId="S::21522359@ms.uit.edu.vn::b19e0e9f-4664-4bdf-874a-10fa3ed16801" providerId="AD" clId="Web-{B2AF3627-22B4-F025-FA8A-4DCFD42994A7}" dt="2023-05-10T14:24:03.173" v="42"/>
        <pc:sldMkLst>
          <pc:docMk/>
          <pc:sldMk cId="490043597" sldId="310"/>
        </pc:sldMkLst>
        <pc:spChg chg="add del">
          <ac:chgData name="Lê Phạm Nhật Nam" userId="S::21522359@ms.uit.edu.vn::b19e0e9f-4664-4bdf-874a-10fa3ed16801" providerId="AD" clId="Web-{B2AF3627-22B4-F025-FA8A-4DCFD42994A7}" dt="2023-05-10T14:24:03.173" v="42"/>
          <ac:spMkLst>
            <pc:docMk/>
            <pc:sldMk cId="490043597" sldId="310"/>
            <ac:spMk id="2" creationId="{4166D31D-4445-102E-482F-F615E54E46F8}"/>
          </ac:spMkLst>
        </pc:spChg>
        <pc:spChg chg="mod">
          <ac:chgData name="Lê Phạm Nhật Nam" userId="S::21522359@ms.uit.edu.vn::b19e0e9f-4664-4bdf-874a-10fa3ed16801" providerId="AD" clId="Web-{B2AF3627-22B4-F025-FA8A-4DCFD42994A7}" dt="2023-05-10T14:23:13.468" v="38" actId="20577"/>
          <ac:spMkLst>
            <pc:docMk/>
            <pc:sldMk cId="490043597" sldId="310"/>
            <ac:spMk id="682" creationId="{00000000-0000-0000-0000-000000000000}"/>
          </ac:spMkLst>
        </pc:spChg>
        <pc:picChg chg="mod">
          <ac:chgData name="Lê Phạm Nhật Nam" userId="S::21522359@ms.uit.edu.vn::b19e0e9f-4664-4bdf-874a-10fa3ed16801" providerId="AD" clId="Web-{B2AF3627-22B4-F025-FA8A-4DCFD42994A7}" dt="2023-05-10T14:23:21.078" v="40" actId="1076"/>
          <ac:picMkLst>
            <pc:docMk/>
            <pc:sldMk cId="490043597" sldId="310"/>
            <ac:picMk id="3" creationId="{641ACE00-6FBB-41C5-9A64-2BD9EE919ABA}"/>
          </ac:picMkLst>
        </pc:picChg>
      </pc:sldChg>
      <pc:sldChg chg="modSp">
        <pc:chgData name="Lê Phạm Nhật Nam" userId="S::21522359@ms.uit.edu.vn::b19e0e9f-4664-4bdf-874a-10fa3ed16801" providerId="AD" clId="Web-{B2AF3627-22B4-F025-FA8A-4DCFD42994A7}" dt="2023-05-10T14:31:51.781" v="92" actId="1076"/>
        <pc:sldMkLst>
          <pc:docMk/>
          <pc:sldMk cId="2710573068" sldId="315"/>
        </pc:sldMkLst>
        <pc:spChg chg="mod">
          <ac:chgData name="Lê Phạm Nhật Nam" userId="S::21522359@ms.uit.edu.vn::b19e0e9f-4664-4bdf-874a-10fa3ed16801" providerId="AD" clId="Web-{B2AF3627-22B4-F025-FA8A-4DCFD42994A7}" dt="2023-05-10T14:31:11.421" v="91" actId="1076"/>
          <ac:spMkLst>
            <pc:docMk/>
            <pc:sldMk cId="2710573068" sldId="315"/>
            <ac:spMk id="821" creationId="{00000000-0000-0000-0000-000000000000}"/>
          </ac:spMkLst>
        </pc:spChg>
        <pc:graphicFrameChg chg="mod modGraphic">
          <ac:chgData name="Lê Phạm Nhật Nam" userId="S::21522359@ms.uit.edu.vn::b19e0e9f-4664-4bdf-874a-10fa3ed16801" providerId="AD" clId="Web-{B2AF3627-22B4-F025-FA8A-4DCFD42994A7}" dt="2023-05-10T14:31:51.781" v="92" actId="1076"/>
          <ac:graphicFrameMkLst>
            <pc:docMk/>
            <pc:sldMk cId="2710573068" sldId="315"/>
            <ac:graphicFrameMk id="7" creationId="{30A715E7-FB01-4963-92A3-01D4F5BB930E}"/>
          </ac:graphicFrameMkLst>
        </pc:graphicFrameChg>
      </pc:sldChg>
      <pc:sldChg chg="addSp delSp modSp delAnim">
        <pc:chgData name="Lê Phạm Nhật Nam" userId="S::21522359@ms.uit.edu.vn::b19e0e9f-4664-4bdf-874a-10fa3ed16801" providerId="AD" clId="Web-{B2AF3627-22B4-F025-FA8A-4DCFD42994A7}" dt="2023-05-10T14:37:17.463" v="235" actId="1076"/>
        <pc:sldMkLst>
          <pc:docMk/>
          <pc:sldMk cId="2120104415" sldId="316"/>
        </pc:sldMkLst>
        <pc:spChg chg="add del mod">
          <ac:chgData name="Lê Phạm Nhật Nam" userId="S::21522359@ms.uit.edu.vn::b19e0e9f-4664-4bdf-874a-10fa3ed16801" providerId="AD" clId="Web-{B2AF3627-22B4-F025-FA8A-4DCFD42994A7}" dt="2023-05-10T14:35:09.990" v="216"/>
          <ac:spMkLst>
            <pc:docMk/>
            <pc:sldMk cId="2120104415" sldId="316"/>
            <ac:spMk id="2" creationId="{117A75D2-8D0F-5594-0542-8FEEBB37A75D}"/>
          </ac:spMkLst>
        </pc:spChg>
        <pc:spChg chg="del mod">
          <ac:chgData name="Lê Phạm Nhật Nam" userId="S::21522359@ms.uit.edu.vn::b19e0e9f-4664-4bdf-874a-10fa3ed16801" providerId="AD" clId="Web-{B2AF3627-22B4-F025-FA8A-4DCFD42994A7}" dt="2023-05-10T14:35:12.225" v="217"/>
          <ac:spMkLst>
            <pc:docMk/>
            <pc:sldMk cId="2120104415" sldId="316"/>
            <ac:spMk id="5" creationId="{7BC09156-ABAE-4949-83DC-96914DE90088}"/>
          </ac:spMkLst>
        </pc:spChg>
        <pc:graphicFrameChg chg="add mod modGraphic">
          <ac:chgData name="Lê Phạm Nhật Nam" userId="S::21522359@ms.uit.edu.vn::b19e0e9f-4664-4bdf-874a-10fa3ed16801" providerId="AD" clId="Web-{B2AF3627-22B4-F025-FA8A-4DCFD42994A7}" dt="2023-05-10T14:36:57.041" v="229" actId="1076"/>
          <ac:graphicFrameMkLst>
            <pc:docMk/>
            <pc:sldMk cId="2120104415" sldId="316"/>
            <ac:graphicFrameMk id="3" creationId="{C5EEF169-0262-E2A5-56F1-810A9285DCE7}"/>
          </ac:graphicFrameMkLst>
        </pc:graphicFrameChg>
        <pc:graphicFrameChg chg="add del mod modGraphic">
          <ac:chgData name="Lê Phạm Nhật Nam" userId="S::21522359@ms.uit.edu.vn::b19e0e9f-4664-4bdf-874a-10fa3ed16801" providerId="AD" clId="Web-{B2AF3627-22B4-F025-FA8A-4DCFD42994A7}" dt="2023-05-10T14:35:44.023" v="221"/>
          <ac:graphicFrameMkLst>
            <pc:docMk/>
            <pc:sldMk cId="2120104415" sldId="316"/>
            <ac:graphicFrameMk id="4807" creationId="{F92C434A-CD6C-E36F-D6D3-A8973828F75E}"/>
          </ac:graphicFrameMkLst>
        </pc:graphicFrameChg>
        <pc:picChg chg="mod">
          <ac:chgData name="Lê Phạm Nhật Nam" userId="S::21522359@ms.uit.edu.vn::b19e0e9f-4664-4bdf-874a-10fa3ed16801" providerId="AD" clId="Web-{B2AF3627-22B4-F025-FA8A-4DCFD42994A7}" dt="2023-05-10T14:37:16.666" v="234" actId="1076"/>
          <ac:picMkLst>
            <pc:docMk/>
            <pc:sldMk cId="2120104415" sldId="316"/>
            <ac:picMk id="4098" creationId="{AC917D2D-6237-4852-B81F-C38DDCB7A11D}"/>
          </ac:picMkLst>
        </pc:picChg>
        <pc:picChg chg="mod">
          <ac:chgData name="Lê Phạm Nhật Nam" userId="S::21522359@ms.uit.edu.vn::b19e0e9f-4664-4bdf-874a-10fa3ed16801" providerId="AD" clId="Web-{B2AF3627-22B4-F025-FA8A-4DCFD42994A7}" dt="2023-05-10T14:37:17.463" v="235" actId="1076"/>
          <ac:picMkLst>
            <pc:docMk/>
            <pc:sldMk cId="2120104415" sldId="316"/>
            <ac:picMk id="4100" creationId="{5DD50EF1-E915-48C5-8871-0CF851FAA2EB}"/>
          </ac:picMkLst>
        </pc:picChg>
      </pc:sldChg>
      <pc:sldChg chg="addSp modSp">
        <pc:chgData name="Lê Phạm Nhật Nam" userId="S::21522359@ms.uit.edu.vn::b19e0e9f-4664-4bdf-874a-10fa3ed16801" providerId="AD" clId="Web-{B2AF3627-22B4-F025-FA8A-4DCFD42994A7}" dt="2023-05-10T14:45:32.556" v="337" actId="1076"/>
        <pc:sldMkLst>
          <pc:docMk/>
          <pc:sldMk cId="2339945501" sldId="348"/>
        </pc:sldMkLst>
        <pc:spChg chg="add mod">
          <ac:chgData name="Lê Phạm Nhật Nam" userId="S::21522359@ms.uit.edu.vn::b19e0e9f-4664-4bdf-874a-10fa3ed16801" providerId="AD" clId="Web-{B2AF3627-22B4-F025-FA8A-4DCFD42994A7}" dt="2023-05-10T14:43:12.380" v="313" actId="1076"/>
          <ac:spMkLst>
            <pc:docMk/>
            <pc:sldMk cId="2339945501" sldId="348"/>
            <ac:spMk id="3" creationId="{AC863B79-BAD2-878C-9394-A6F9F836D043}"/>
          </ac:spMkLst>
        </pc:spChg>
        <pc:spChg chg="add mod">
          <ac:chgData name="Lê Phạm Nhật Nam" userId="S::21522359@ms.uit.edu.vn::b19e0e9f-4664-4bdf-874a-10fa3ed16801" providerId="AD" clId="Web-{B2AF3627-22B4-F025-FA8A-4DCFD42994A7}" dt="2023-05-10T14:43:31.990" v="317" actId="1076"/>
          <ac:spMkLst>
            <pc:docMk/>
            <pc:sldMk cId="2339945501" sldId="348"/>
            <ac:spMk id="4" creationId="{218EDB7A-5157-5C3F-620D-FFC4C7995729}"/>
          </ac:spMkLst>
        </pc:spChg>
        <pc:spChg chg="add mod">
          <ac:chgData name="Lê Phạm Nhật Nam" userId="S::21522359@ms.uit.edu.vn::b19e0e9f-4664-4bdf-874a-10fa3ed16801" providerId="AD" clId="Web-{B2AF3627-22B4-F025-FA8A-4DCFD42994A7}" dt="2023-05-10T14:45:32.556" v="337" actId="1076"/>
          <ac:spMkLst>
            <pc:docMk/>
            <pc:sldMk cId="2339945501" sldId="348"/>
            <ac:spMk id="5" creationId="{6A3273CE-6569-7C3B-4DE9-CB0C0678F311}"/>
          </ac:spMkLst>
        </pc:spChg>
        <pc:spChg chg="mod">
          <ac:chgData name="Lê Phạm Nhật Nam" userId="S::21522359@ms.uit.edu.vn::b19e0e9f-4664-4bdf-874a-10fa3ed16801" providerId="AD" clId="Web-{B2AF3627-22B4-F025-FA8A-4DCFD42994A7}" dt="2023-05-10T14:43:16.849" v="314" actId="1076"/>
          <ac:spMkLst>
            <pc:docMk/>
            <pc:sldMk cId="2339945501" sldId="348"/>
            <ac:spMk id="7" creationId="{AADC8D37-19A7-4764-A8FF-FD25287DB1EB}"/>
          </ac:spMkLst>
        </pc:spChg>
        <pc:spChg chg="mod">
          <ac:chgData name="Lê Phạm Nhật Nam" userId="S::21522359@ms.uit.edu.vn::b19e0e9f-4664-4bdf-874a-10fa3ed16801" providerId="AD" clId="Web-{B2AF3627-22B4-F025-FA8A-4DCFD42994A7}" dt="2023-05-10T14:41:55.940" v="296" actId="1076"/>
          <ac:spMkLst>
            <pc:docMk/>
            <pc:sldMk cId="2339945501" sldId="348"/>
            <ac:spMk id="8" creationId="{8898BA9E-ACF5-490C-9DAE-B985094A24CB}"/>
          </ac:spMkLst>
        </pc:spChg>
        <pc:spChg chg="mod">
          <ac:chgData name="Lê Phạm Nhật Nam" userId="S::21522359@ms.uit.edu.vn::b19e0e9f-4664-4bdf-874a-10fa3ed16801" providerId="AD" clId="Web-{B2AF3627-22B4-F025-FA8A-4DCFD42994A7}" dt="2023-05-10T14:43:20.755" v="315" actId="1076"/>
          <ac:spMkLst>
            <pc:docMk/>
            <pc:sldMk cId="2339945501" sldId="348"/>
            <ac:spMk id="9" creationId="{1BAB554E-E213-488E-874F-552328370AF5}"/>
          </ac:spMkLst>
        </pc:spChg>
        <pc:spChg chg="mod">
          <ac:chgData name="Lê Phạm Nhật Nam" userId="S::21522359@ms.uit.edu.vn::b19e0e9f-4664-4bdf-874a-10fa3ed16801" providerId="AD" clId="Web-{B2AF3627-22B4-F025-FA8A-4DCFD42994A7}" dt="2023-05-10T14:43:27.959" v="316" actId="1076"/>
          <ac:spMkLst>
            <pc:docMk/>
            <pc:sldMk cId="2339945501" sldId="348"/>
            <ac:spMk id="11" creationId="{DF0E2C74-2E97-49A0-8E11-5EC5A4E507EA}"/>
          </ac:spMkLst>
        </pc:spChg>
      </pc:sldChg>
      <pc:sldChg chg="add del">
        <pc:chgData name="Lê Phạm Nhật Nam" userId="S::21522359@ms.uit.edu.vn::b19e0e9f-4664-4bdf-874a-10fa3ed16801" providerId="AD" clId="Web-{B2AF3627-22B4-F025-FA8A-4DCFD42994A7}" dt="2023-05-10T14:45:50.182" v="340"/>
        <pc:sldMkLst>
          <pc:docMk/>
          <pc:sldMk cId="3492539370" sldId="34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CAA212-E4EE-47A3-8D5D-3A9491E711F8}" type="doc">
      <dgm:prSet loTypeId="urn:microsoft.com/office/officeart/2005/8/layout/hList9" loCatId="list" qsTypeId="urn:microsoft.com/office/officeart/2005/8/quickstyle/simple1" qsCatId="simple" csTypeId="urn:microsoft.com/office/officeart/2005/8/colors/colorful1" csCatId="colorful" phldr="1"/>
      <dgm:spPr/>
      <dgm:t>
        <a:bodyPr/>
        <a:lstStyle/>
        <a:p>
          <a:endParaRPr lang="en-US"/>
        </a:p>
      </dgm:t>
    </dgm:pt>
    <dgm:pt modelId="{5EAD5A27-44B1-491D-8419-3108CF4AC0D3}">
      <dgm:prSet phldrT="[Text]" custT="1"/>
      <dgm:spPr/>
      <dgm:t>
        <a:bodyPr/>
        <a:lstStyle/>
        <a:p>
          <a:r>
            <a:rPr lang="en-US" sz="2000" b="0" i="0" u="none" dirty="0">
              <a:latin typeface="Times New Roman" panose="02020603050405020304" pitchFamily="18" charset="0"/>
              <a:cs typeface="Times New Roman" panose="02020603050405020304" pitchFamily="18" charset="0"/>
            </a:rPr>
            <a:t>“</a:t>
          </a:r>
          <a:r>
            <a:rPr lang="en-US" sz="2000" b="0" i="0" u="none" dirty="0" err="1">
              <a:latin typeface="Times New Roman" panose="02020603050405020304" pitchFamily="18" charset="0"/>
              <a:cs typeface="Times New Roman" panose="02020603050405020304" pitchFamily="18" charset="0"/>
            </a:rPr>
            <a:t>Chân</a:t>
          </a:r>
          <a:r>
            <a:rPr lang="en-US" sz="2000" b="0" i="0" u="none"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dgm:t>
    </dgm:pt>
    <dgm:pt modelId="{0EB37138-D8D1-41B7-90F4-E41A55B070CE}" type="parTrans" cxnId="{EB6E911B-922D-40BE-9F42-90B4C2806038}">
      <dgm:prSet/>
      <dgm:spPr/>
      <dgm:t>
        <a:bodyPr/>
        <a:lstStyle/>
        <a:p>
          <a:endParaRPr lang="en-US"/>
        </a:p>
      </dgm:t>
    </dgm:pt>
    <dgm:pt modelId="{A8C57782-6781-4008-93C1-BAFE1870E805}" type="sibTrans" cxnId="{EB6E911B-922D-40BE-9F42-90B4C2806038}">
      <dgm:prSet/>
      <dgm:spPr/>
      <dgm:t>
        <a:bodyPr/>
        <a:lstStyle/>
        <a:p>
          <a:endParaRPr lang="en-US"/>
        </a:p>
      </dgm:t>
    </dgm:pt>
    <dgm:pt modelId="{D68ECE4C-D265-42A3-95F2-2D46197BAA55}">
      <dgm:prSet phldrT="[Text]" custT="1"/>
      <dgm:spPr/>
      <dgm:t>
        <a:bodyPr/>
        <a:lstStyle/>
        <a:p>
          <a:pPr rtl="0"/>
          <a:r>
            <a:rPr lang="vi-VN" sz="2000" b="0" i="0" u="none" dirty="0">
              <a:latin typeface="+mj-lt"/>
            </a:rPr>
            <a:t>Chân</a:t>
          </a:r>
          <a:r>
            <a:rPr lang="vi-VN" sz="2000" dirty="0">
              <a:latin typeface="+mj-lt"/>
            </a:rPr>
            <a:t> thành, đúng đắn</a:t>
          </a:r>
          <a:endParaRPr lang="en-US" sz="2000" dirty="0">
            <a:latin typeface="+mj-lt"/>
          </a:endParaRPr>
        </a:p>
      </dgm:t>
    </dgm:pt>
    <dgm:pt modelId="{9638C8C9-F6C5-4905-9722-3BDCC4B677BF}" type="parTrans" cxnId="{CD52A484-ED1E-4241-8CD2-6AA251368E1C}">
      <dgm:prSet/>
      <dgm:spPr/>
      <dgm:t>
        <a:bodyPr/>
        <a:lstStyle/>
        <a:p>
          <a:endParaRPr lang="en-US"/>
        </a:p>
      </dgm:t>
    </dgm:pt>
    <dgm:pt modelId="{D6A26118-13FD-47EF-9D43-114C9649998B}" type="sibTrans" cxnId="{CD52A484-ED1E-4241-8CD2-6AA251368E1C}">
      <dgm:prSet/>
      <dgm:spPr/>
      <dgm:t>
        <a:bodyPr/>
        <a:lstStyle/>
        <a:p>
          <a:endParaRPr lang="en-US"/>
        </a:p>
      </dgm:t>
    </dgm:pt>
    <dgm:pt modelId="{BD54A2DA-110C-4E61-87FB-107771E8FF19}">
      <dgm:prSet phldrT="[Text]" custT="1"/>
      <dgm:spPr/>
      <dgm:t>
        <a:bodyPr/>
        <a:lstStyle/>
        <a:p>
          <a:r>
            <a:rPr lang="en-US" sz="2000" b="0" i="0" u="none" dirty="0">
              <a:latin typeface="Times New Roman" panose="02020603050405020304" pitchFamily="18" charset="0"/>
              <a:cs typeface="Times New Roman" panose="02020603050405020304" pitchFamily="18" charset="0"/>
            </a:rPr>
            <a:t>“</a:t>
          </a:r>
          <a:r>
            <a:rPr lang="vi-VN" sz="2000" b="0" i="0" u="none" dirty="0">
              <a:latin typeface="Times New Roman" panose="02020603050405020304" pitchFamily="18" charset="0"/>
              <a:cs typeface="Times New Roman" panose="02020603050405020304" pitchFamily="18" charset="0"/>
            </a:rPr>
            <a:t>Thiện”</a:t>
          </a:r>
          <a:endParaRPr lang="en-US" sz="2000" dirty="0">
            <a:latin typeface="Times New Roman" panose="02020603050405020304" pitchFamily="18" charset="0"/>
            <a:cs typeface="Times New Roman" panose="02020603050405020304" pitchFamily="18" charset="0"/>
          </a:endParaRPr>
        </a:p>
      </dgm:t>
    </dgm:pt>
    <dgm:pt modelId="{536FFF9F-96F6-4C4A-91F8-9F36CBB06710}" type="parTrans" cxnId="{53161397-8166-4060-AEBF-E429C3F6C473}">
      <dgm:prSet/>
      <dgm:spPr/>
      <dgm:t>
        <a:bodyPr/>
        <a:lstStyle/>
        <a:p>
          <a:endParaRPr lang="en-US"/>
        </a:p>
      </dgm:t>
    </dgm:pt>
    <dgm:pt modelId="{1C4ECA5C-58A0-49AC-82E3-2C10C1F84B0A}" type="sibTrans" cxnId="{53161397-8166-4060-AEBF-E429C3F6C473}">
      <dgm:prSet/>
      <dgm:spPr/>
      <dgm:t>
        <a:bodyPr/>
        <a:lstStyle/>
        <a:p>
          <a:endParaRPr lang="en-US"/>
        </a:p>
      </dgm:t>
    </dgm:pt>
    <dgm:pt modelId="{9B973A2A-99A2-483D-9565-E6BCD3BFB8F0}">
      <dgm:prSet custT="1"/>
      <dgm:spPr/>
      <dgm:t>
        <a:bodyPr/>
        <a:lstStyle/>
        <a:p>
          <a:pPr rtl="0"/>
          <a:r>
            <a:rPr lang="vi-VN" sz="2000" b="0" i="0" u="none" dirty="0">
              <a:latin typeface="+mj-lt"/>
            </a:rPr>
            <a:t>Lương thiện</a:t>
          </a:r>
          <a:endParaRPr lang="vi-VN" sz="2000" dirty="0"/>
        </a:p>
      </dgm:t>
    </dgm:pt>
    <dgm:pt modelId="{35989D70-22F2-407D-B68C-C346296FED59}" type="parTrans" cxnId="{2C8CF814-49E6-4A69-BACF-BC6C68E53DA2}">
      <dgm:prSet/>
      <dgm:spPr/>
      <dgm:t>
        <a:bodyPr/>
        <a:lstStyle/>
        <a:p>
          <a:endParaRPr lang="en-US"/>
        </a:p>
      </dgm:t>
    </dgm:pt>
    <dgm:pt modelId="{11903041-F938-41E7-870A-CB072C83A944}" type="sibTrans" cxnId="{2C8CF814-49E6-4A69-BACF-BC6C68E53DA2}">
      <dgm:prSet/>
      <dgm:spPr/>
      <dgm:t>
        <a:bodyPr/>
        <a:lstStyle/>
        <a:p>
          <a:endParaRPr lang="en-US"/>
        </a:p>
      </dgm:t>
    </dgm:pt>
    <dgm:pt modelId="{50B6A071-562F-46AD-B8D7-AAC635610BD8}">
      <dgm:prSet custT="1"/>
      <dgm:spPr/>
      <dgm:t>
        <a:bodyPr/>
        <a:lstStyle/>
        <a:p>
          <a:r>
            <a:rPr lang="vi-VN" sz="2000" dirty="0">
              <a:latin typeface="+mj-lt"/>
            </a:rPr>
            <a:t>“Mỹ”</a:t>
          </a:r>
          <a:endParaRPr lang="en-US" sz="2000" dirty="0">
            <a:latin typeface="+mj-lt"/>
          </a:endParaRPr>
        </a:p>
      </dgm:t>
    </dgm:pt>
    <dgm:pt modelId="{AA7F71E6-C13E-4732-A6D3-5950280B3F27}" type="parTrans" cxnId="{C7AFFA57-B0AB-47C9-8245-3E833A36EFC3}">
      <dgm:prSet/>
      <dgm:spPr/>
      <dgm:t>
        <a:bodyPr/>
        <a:lstStyle/>
        <a:p>
          <a:endParaRPr lang="en-US"/>
        </a:p>
      </dgm:t>
    </dgm:pt>
    <dgm:pt modelId="{CD2597EB-6048-4F95-BAF8-714953642063}" type="sibTrans" cxnId="{C7AFFA57-B0AB-47C9-8245-3E833A36EFC3}">
      <dgm:prSet/>
      <dgm:spPr/>
      <dgm:t>
        <a:bodyPr/>
        <a:lstStyle/>
        <a:p>
          <a:endParaRPr lang="en-US"/>
        </a:p>
      </dgm:t>
    </dgm:pt>
    <dgm:pt modelId="{1B3D7D68-A28C-4603-8721-8D733239579B}">
      <dgm:prSet custT="1"/>
      <dgm:spPr/>
      <dgm:t>
        <a:bodyPr/>
        <a:lstStyle/>
        <a:p>
          <a:pPr rtl="0"/>
          <a:r>
            <a:rPr lang="vi-VN" sz="2000" b="0" i="0" u="none" dirty="0">
              <a:latin typeface="+mj-lt"/>
            </a:rPr>
            <a:t>Cái</a:t>
          </a:r>
          <a:r>
            <a:rPr lang="vi-VN" sz="2000" b="0" i="0" u="none" dirty="0">
              <a:latin typeface="+mj-lt"/>
              <a:ea typeface="+mj-lt"/>
              <a:cs typeface="+mj-lt"/>
            </a:rPr>
            <a:t> đẹp</a:t>
          </a:r>
          <a:endParaRPr lang="en-US" sz="2000" dirty="0">
            <a:latin typeface="Times New Roman"/>
            <a:cs typeface="Times New Roman"/>
          </a:endParaRPr>
        </a:p>
      </dgm:t>
    </dgm:pt>
    <dgm:pt modelId="{2E3B0E86-0277-470F-8553-7813D78126A9}" type="parTrans" cxnId="{63A0E5FF-AB12-44A4-80F0-DB0FE0B06969}">
      <dgm:prSet/>
      <dgm:spPr/>
      <dgm:t>
        <a:bodyPr/>
        <a:lstStyle/>
        <a:p>
          <a:endParaRPr lang="en-US"/>
        </a:p>
      </dgm:t>
    </dgm:pt>
    <dgm:pt modelId="{A3D1C1BA-1FD8-4473-8F10-84FEBBED7930}" type="sibTrans" cxnId="{63A0E5FF-AB12-44A4-80F0-DB0FE0B06969}">
      <dgm:prSet/>
      <dgm:spPr/>
      <dgm:t>
        <a:bodyPr/>
        <a:lstStyle/>
        <a:p>
          <a:endParaRPr lang="en-US"/>
        </a:p>
      </dgm:t>
    </dgm:pt>
    <dgm:pt modelId="{DA6BFC65-27D8-431F-99EE-770C2FEB5CB2}" type="pres">
      <dgm:prSet presAssocID="{C5CAA212-E4EE-47A3-8D5D-3A9491E711F8}" presName="list" presStyleCnt="0">
        <dgm:presLayoutVars>
          <dgm:dir/>
          <dgm:animLvl val="lvl"/>
        </dgm:presLayoutVars>
      </dgm:prSet>
      <dgm:spPr/>
      <dgm:t>
        <a:bodyPr/>
        <a:lstStyle/>
        <a:p>
          <a:endParaRPr lang="en-US"/>
        </a:p>
      </dgm:t>
    </dgm:pt>
    <dgm:pt modelId="{1F16EFA0-C220-4374-8E58-4EE930FE3AA3}" type="pres">
      <dgm:prSet presAssocID="{5EAD5A27-44B1-491D-8419-3108CF4AC0D3}" presName="posSpace" presStyleCnt="0"/>
      <dgm:spPr/>
    </dgm:pt>
    <dgm:pt modelId="{3887220F-957B-498D-816E-9C57EEAD3972}" type="pres">
      <dgm:prSet presAssocID="{5EAD5A27-44B1-491D-8419-3108CF4AC0D3}" presName="vertFlow" presStyleCnt="0"/>
      <dgm:spPr/>
    </dgm:pt>
    <dgm:pt modelId="{F1F939C4-0D68-4211-91DC-ABEDE0986634}" type="pres">
      <dgm:prSet presAssocID="{5EAD5A27-44B1-491D-8419-3108CF4AC0D3}" presName="topSpace" presStyleCnt="0"/>
      <dgm:spPr/>
    </dgm:pt>
    <dgm:pt modelId="{54D3D882-8229-4992-A6EC-BCF170D41B76}" type="pres">
      <dgm:prSet presAssocID="{5EAD5A27-44B1-491D-8419-3108CF4AC0D3}" presName="firstComp" presStyleCnt="0"/>
      <dgm:spPr/>
    </dgm:pt>
    <dgm:pt modelId="{88AC5780-B9E2-41DA-B035-849F6849EC9D}" type="pres">
      <dgm:prSet presAssocID="{5EAD5A27-44B1-491D-8419-3108CF4AC0D3}" presName="firstChild" presStyleLbl="bgAccFollowNode1" presStyleIdx="0" presStyleCnt="3"/>
      <dgm:spPr/>
      <dgm:t>
        <a:bodyPr/>
        <a:lstStyle/>
        <a:p>
          <a:endParaRPr lang="en-US"/>
        </a:p>
      </dgm:t>
    </dgm:pt>
    <dgm:pt modelId="{49919FCD-BCFA-45B8-A1A9-91BDC1DCA4A9}" type="pres">
      <dgm:prSet presAssocID="{5EAD5A27-44B1-491D-8419-3108CF4AC0D3}" presName="firstChildTx" presStyleLbl="bgAccFollowNode1" presStyleIdx="0" presStyleCnt="3">
        <dgm:presLayoutVars>
          <dgm:bulletEnabled val="1"/>
        </dgm:presLayoutVars>
      </dgm:prSet>
      <dgm:spPr/>
      <dgm:t>
        <a:bodyPr/>
        <a:lstStyle/>
        <a:p>
          <a:endParaRPr lang="en-US"/>
        </a:p>
      </dgm:t>
    </dgm:pt>
    <dgm:pt modelId="{5B0C2DDD-3F5C-476E-8E45-0CDFB6ABC10D}" type="pres">
      <dgm:prSet presAssocID="{5EAD5A27-44B1-491D-8419-3108CF4AC0D3}" presName="negSpace" presStyleCnt="0"/>
      <dgm:spPr/>
    </dgm:pt>
    <dgm:pt modelId="{BE2FBA50-6E4E-4A2A-AFE0-633A26150556}" type="pres">
      <dgm:prSet presAssocID="{5EAD5A27-44B1-491D-8419-3108CF4AC0D3}" presName="circle" presStyleLbl="node1" presStyleIdx="0" presStyleCnt="3"/>
      <dgm:spPr/>
      <dgm:t>
        <a:bodyPr/>
        <a:lstStyle/>
        <a:p>
          <a:endParaRPr lang="en-US"/>
        </a:p>
      </dgm:t>
    </dgm:pt>
    <dgm:pt modelId="{DA8931F9-C177-4937-A973-D2694A9EAE6F}" type="pres">
      <dgm:prSet presAssocID="{A8C57782-6781-4008-93C1-BAFE1870E805}" presName="transSpace" presStyleCnt="0"/>
      <dgm:spPr/>
    </dgm:pt>
    <dgm:pt modelId="{8834EB0E-8F7A-42CA-A1B9-26AC1CF8F2CD}" type="pres">
      <dgm:prSet presAssocID="{BD54A2DA-110C-4E61-87FB-107771E8FF19}" presName="posSpace" presStyleCnt="0"/>
      <dgm:spPr/>
    </dgm:pt>
    <dgm:pt modelId="{E39F57DD-16F9-4077-874D-941C541EEFAC}" type="pres">
      <dgm:prSet presAssocID="{BD54A2DA-110C-4E61-87FB-107771E8FF19}" presName="vertFlow" presStyleCnt="0"/>
      <dgm:spPr/>
    </dgm:pt>
    <dgm:pt modelId="{548CE5FF-17FC-4F5C-BF0F-74BFB5620B52}" type="pres">
      <dgm:prSet presAssocID="{BD54A2DA-110C-4E61-87FB-107771E8FF19}" presName="topSpace" presStyleCnt="0"/>
      <dgm:spPr/>
    </dgm:pt>
    <dgm:pt modelId="{558B7C32-867E-4A5E-8183-690FF2B1E678}" type="pres">
      <dgm:prSet presAssocID="{BD54A2DA-110C-4E61-87FB-107771E8FF19}" presName="firstComp" presStyleCnt="0"/>
      <dgm:spPr/>
    </dgm:pt>
    <dgm:pt modelId="{434AAFE1-0236-45BD-A27F-D78C0BEB4D4A}" type="pres">
      <dgm:prSet presAssocID="{BD54A2DA-110C-4E61-87FB-107771E8FF19}" presName="firstChild" presStyleLbl="bgAccFollowNode1" presStyleIdx="1" presStyleCnt="3"/>
      <dgm:spPr/>
      <dgm:t>
        <a:bodyPr/>
        <a:lstStyle/>
        <a:p>
          <a:endParaRPr lang="en-US"/>
        </a:p>
      </dgm:t>
    </dgm:pt>
    <dgm:pt modelId="{D8FF839D-E057-4798-B449-755D3B2834F2}" type="pres">
      <dgm:prSet presAssocID="{BD54A2DA-110C-4E61-87FB-107771E8FF19}" presName="firstChildTx" presStyleLbl="bgAccFollowNode1" presStyleIdx="1" presStyleCnt="3">
        <dgm:presLayoutVars>
          <dgm:bulletEnabled val="1"/>
        </dgm:presLayoutVars>
      </dgm:prSet>
      <dgm:spPr/>
      <dgm:t>
        <a:bodyPr/>
        <a:lstStyle/>
        <a:p>
          <a:endParaRPr lang="en-US"/>
        </a:p>
      </dgm:t>
    </dgm:pt>
    <dgm:pt modelId="{1C942791-4703-493A-BFDD-337C96D91F2A}" type="pres">
      <dgm:prSet presAssocID="{BD54A2DA-110C-4E61-87FB-107771E8FF19}" presName="negSpace" presStyleCnt="0"/>
      <dgm:spPr/>
    </dgm:pt>
    <dgm:pt modelId="{7206F5DF-748D-4BDD-9BC8-E9AA3F47D895}" type="pres">
      <dgm:prSet presAssocID="{BD54A2DA-110C-4E61-87FB-107771E8FF19}" presName="circle" presStyleLbl="node1" presStyleIdx="1" presStyleCnt="3"/>
      <dgm:spPr/>
      <dgm:t>
        <a:bodyPr/>
        <a:lstStyle/>
        <a:p>
          <a:endParaRPr lang="en-US"/>
        </a:p>
      </dgm:t>
    </dgm:pt>
    <dgm:pt modelId="{7CBA6BDC-EC91-495F-BFA4-1F64365571C0}" type="pres">
      <dgm:prSet presAssocID="{1C4ECA5C-58A0-49AC-82E3-2C10C1F84B0A}" presName="transSpace" presStyleCnt="0"/>
      <dgm:spPr/>
    </dgm:pt>
    <dgm:pt modelId="{3D51CCCA-6B9D-468A-9E2E-B221F40D1F25}" type="pres">
      <dgm:prSet presAssocID="{50B6A071-562F-46AD-B8D7-AAC635610BD8}" presName="posSpace" presStyleCnt="0"/>
      <dgm:spPr/>
    </dgm:pt>
    <dgm:pt modelId="{41F39C43-9197-492C-ADA3-AB4E8F699C00}" type="pres">
      <dgm:prSet presAssocID="{50B6A071-562F-46AD-B8D7-AAC635610BD8}" presName="vertFlow" presStyleCnt="0"/>
      <dgm:spPr/>
    </dgm:pt>
    <dgm:pt modelId="{D43A731E-875A-4ECE-BE8F-C19D556F77F9}" type="pres">
      <dgm:prSet presAssocID="{50B6A071-562F-46AD-B8D7-AAC635610BD8}" presName="topSpace" presStyleCnt="0"/>
      <dgm:spPr/>
    </dgm:pt>
    <dgm:pt modelId="{EFC93711-551D-4811-899C-E778615309AF}" type="pres">
      <dgm:prSet presAssocID="{50B6A071-562F-46AD-B8D7-AAC635610BD8}" presName="firstComp" presStyleCnt="0"/>
      <dgm:spPr/>
    </dgm:pt>
    <dgm:pt modelId="{4BAC2478-2524-4C1C-8D94-DA09E82BD80A}" type="pres">
      <dgm:prSet presAssocID="{50B6A071-562F-46AD-B8D7-AAC635610BD8}" presName="firstChild" presStyleLbl="bgAccFollowNode1" presStyleIdx="2" presStyleCnt="3"/>
      <dgm:spPr/>
      <dgm:t>
        <a:bodyPr/>
        <a:lstStyle/>
        <a:p>
          <a:endParaRPr lang="en-US"/>
        </a:p>
      </dgm:t>
    </dgm:pt>
    <dgm:pt modelId="{C8B3E007-7F8A-4211-917B-C3D7C833E01C}" type="pres">
      <dgm:prSet presAssocID="{50B6A071-562F-46AD-B8D7-AAC635610BD8}" presName="firstChildTx" presStyleLbl="bgAccFollowNode1" presStyleIdx="2" presStyleCnt="3">
        <dgm:presLayoutVars>
          <dgm:bulletEnabled val="1"/>
        </dgm:presLayoutVars>
      </dgm:prSet>
      <dgm:spPr/>
      <dgm:t>
        <a:bodyPr/>
        <a:lstStyle/>
        <a:p>
          <a:endParaRPr lang="en-US"/>
        </a:p>
      </dgm:t>
    </dgm:pt>
    <dgm:pt modelId="{92B42334-1CDD-4B91-B9F4-EF7B83E3BBBC}" type="pres">
      <dgm:prSet presAssocID="{50B6A071-562F-46AD-B8D7-AAC635610BD8}" presName="negSpace" presStyleCnt="0"/>
      <dgm:spPr/>
    </dgm:pt>
    <dgm:pt modelId="{E07526E0-9AAE-4FCB-A445-C90450AF4627}" type="pres">
      <dgm:prSet presAssocID="{50B6A071-562F-46AD-B8D7-AAC635610BD8}" presName="circle" presStyleLbl="node1" presStyleIdx="2" presStyleCnt="3"/>
      <dgm:spPr/>
      <dgm:t>
        <a:bodyPr/>
        <a:lstStyle/>
        <a:p>
          <a:endParaRPr lang="en-US"/>
        </a:p>
      </dgm:t>
    </dgm:pt>
  </dgm:ptLst>
  <dgm:cxnLst>
    <dgm:cxn modelId="{218886DF-06C9-4F0F-959E-6F028D345923}" type="presOf" srcId="{D68ECE4C-D265-42A3-95F2-2D46197BAA55}" destId="{88AC5780-B9E2-41DA-B035-849F6849EC9D}" srcOrd="0" destOrd="0" presId="urn:microsoft.com/office/officeart/2005/8/layout/hList9"/>
    <dgm:cxn modelId="{1B233ED7-7AF3-4F50-AA90-9B8569A08DF8}" type="presOf" srcId="{1B3D7D68-A28C-4603-8721-8D733239579B}" destId="{C8B3E007-7F8A-4211-917B-C3D7C833E01C}" srcOrd="1" destOrd="0" presId="urn:microsoft.com/office/officeart/2005/8/layout/hList9"/>
    <dgm:cxn modelId="{CD52A484-ED1E-4241-8CD2-6AA251368E1C}" srcId="{5EAD5A27-44B1-491D-8419-3108CF4AC0D3}" destId="{D68ECE4C-D265-42A3-95F2-2D46197BAA55}" srcOrd="0" destOrd="0" parTransId="{9638C8C9-F6C5-4905-9722-3BDCC4B677BF}" sibTransId="{D6A26118-13FD-47EF-9D43-114C9649998B}"/>
    <dgm:cxn modelId="{D5175E62-B846-4476-9062-720F3F49AA45}" type="presOf" srcId="{BD54A2DA-110C-4E61-87FB-107771E8FF19}" destId="{7206F5DF-748D-4BDD-9BC8-E9AA3F47D895}" srcOrd="0" destOrd="0" presId="urn:microsoft.com/office/officeart/2005/8/layout/hList9"/>
    <dgm:cxn modelId="{2C8CF814-49E6-4A69-BACF-BC6C68E53DA2}" srcId="{BD54A2DA-110C-4E61-87FB-107771E8FF19}" destId="{9B973A2A-99A2-483D-9565-E6BCD3BFB8F0}" srcOrd="0" destOrd="0" parTransId="{35989D70-22F2-407D-B68C-C346296FED59}" sibTransId="{11903041-F938-41E7-870A-CB072C83A944}"/>
    <dgm:cxn modelId="{53161397-8166-4060-AEBF-E429C3F6C473}" srcId="{C5CAA212-E4EE-47A3-8D5D-3A9491E711F8}" destId="{BD54A2DA-110C-4E61-87FB-107771E8FF19}" srcOrd="1" destOrd="0" parTransId="{536FFF9F-96F6-4C4A-91F8-9F36CBB06710}" sibTransId="{1C4ECA5C-58A0-49AC-82E3-2C10C1F84B0A}"/>
    <dgm:cxn modelId="{D0D0F3B2-11A4-41EA-B6F5-35418525BCCA}" type="presOf" srcId="{9B973A2A-99A2-483D-9565-E6BCD3BFB8F0}" destId="{D8FF839D-E057-4798-B449-755D3B2834F2}" srcOrd="1" destOrd="0" presId="urn:microsoft.com/office/officeart/2005/8/layout/hList9"/>
    <dgm:cxn modelId="{B7A310ED-8618-45F3-8949-6326FBC9A34D}" type="presOf" srcId="{D68ECE4C-D265-42A3-95F2-2D46197BAA55}" destId="{49919FCD-BCFA-45B8-A1A9-91BDC1DCA4A9}" srcOrd="1" destOrd="0" presId="urn:microsoft.com/office/officeart/2005/8/layout/hList9"/>
    <dgm:cxn modelId="{DED01CF1-9F5F-471A-B06F-8004298F5C61}" type="presOf" srcId="{5EAD5A27-44B1-491D-8419-3108CF4AC0D3}" destId="{BE2FBA50-6E4E-4A2A-AFE0-633A26150556}" srcOrd="0" destOrd="0" presId="urn:microsoft.com/office/officeart/2005/8/layout/hList9"/>
    <dgm:cxn modelId="{C7AFFA57-B0AB-47C9-8245-3E833A36EFC3}" srcId="{C5CAA212-E4EE-47A3-8D5D-3A9491E711F8}" destId="{50B6A071-562F-46AD-B8D7-AAC635610BD8}" srcOrd="2" destOrd="0" parTransId="{AA7F71E6-C13E-4732-A6D3-5950280B3F27}" sibTransId="{CD2597EB-6048-4F95-BAF8-714953642063}"/>
    <dgm:cxn modelId="{A93345BA-EEFD-4A60-AC32-9E82F740533A}" type="presOf" srcId="{1B3D7D68-A28C-4603-8721-8D733239579B}" destId="{4BAC2478-2524-4C1C-8D94-DA09E82BD80A}" srcOrd="0" destOrd="0" presId="urn:microsoft.com/office/officeart/2005/8/layout/hList9"/>
    <dgm:cxn modelId="{6D01064E-658F-4FE4-8EFD-8E9CA8808471}" type="presOf" srcId="{C5CAA212-E4EE-47A3-8D5D-3A9491E711F8}" destId="{DA6BFC65-27D8-431F-99EE-770C2FEB5CB2}" srcOrd="0" destOrd="0" presId="urn:microsoft.com/office/officeart/2005/8/layout/hList9"/>
    <dgm:cxn modelId="{EB6E911B-922D-40BE-9F42-90B4C2806038}" srcId="{C5CAA212-E4EE-47A3-8D5D-3A9491E711F8}" destId="{5EAD5A27-44B1-491D-8419-3108CF4AC0D3}" srcOrd="0" destOrd="0" parTransId="{0EB37138-D8D1-41B7-90F4-E41A55B070CE}" sibTransId="{A8C57782-6781-4008-93C1-BAFE1870E805}"/>
    <dgm:cxn modelId="{9A3C4C25-3EF2-4B66-970D-797C73B1FC20}" type="presOf" srcId="{50B6A071-562F-46AD-B8D7-AAC635610BD8}" destId="{E07526E0-9AAE-4FCB-A445-C90450AF4627}" srcOrd="0" destOrd="0" presId="urn:microsoft.com/office/officeart/2005/8/layout/hList9"/>
    <dgm:cxn modelId="{21ADD52E-5A81-4F3B-8051-827E6BFC3182}" type="presOf" srcId="{9B973A2A-99A2-483D-9565-E6BCD3BFB8F0}" destId="{434AAFE1-0236-45BD-A27F-D78C0BEB4D4A}" srcOrd="0" destOrd="0" presId="urn:microsoft.com/office/officeart/2005/8/layout/hList9"/>
    <dgm:cxn modelId="{63A0E5FF-AB12-44A4-80F0-DB0FE0B06969}" srcId="{50B6A071-562F-46AD-B8D7-AAC635610BD8}" destId="{1B3D7D68-A28C-4603-8721-8D733239579B}" srcOrd="0" destOrd="0" parTransId="{2E3B0E86-0277-470F-8553-7813D78126A9}" sibTransId="{A3D1C1BA-1FD8-4473-8F10-84FEBBED7930}"/>
    <dgm:cxn modelId="{D36A32B1-71A7-4C4E-B804-47E292A16AC7}" type="presParOf" srcId="{DA6BFC65-27D8-431F-99EE-770C2FEB5CB2}" destId="{1F16EFA0-C220-4374-8E58-4EE930FE3AA3}" srcOrd="0" destOrd="0" presId="urn:microsoft.com/office/officeart/2005/8/layout/hList9"/>
    <dgm:cxn modelId="{96845964-275E-48A6-A2F9-BE6C52F75DCA}" type="presParOf" srcId="{DA6BFC65-27D8-431F-99EE-770C2FEB5CB2}" destId="{3887220F-957B-498D-816E-9C57EEAD3972}" srcOrd="1" destOrd="0" presId="urn:microsoft.com/office/officeart/2005/8/layout/hList9"/>
    <dgm:cxn modelId="{CC9F6D6B-17A5-4FB4-BCA6-337EC51FC21F}" type="presParOf" srcId="{3887220F-957B-498D-816E-9C57EEAD3972}" destId="{F1F939C4-0D68-4211-91DC-ABEDE0986634}" srcOrd="0" destOrd="0" presId="urn:microsoft.com/office/officeart/2005/8/layout/hList9"/>
    <dgm:cxn modelId="{99413E05-89EA-43A1-8DE7-D275A01756FB}" type="presParOf" srcId="{3887220F-957B-498D-816E-9C57EEAD3972}" destId="{54D3D882-8229-4992-A6EC-BCF170D41B76}" srcOrd="1" destOrd="0" presId="urn:microsoft.com/office/officeart/2005/8/layout/hList9"/>
    <dgm:cxn modelId="{B7411AAE-D2B6-4542-B8AE-7407303E0898}" type="presParOf" srcId="{54D3D882-8229-4992-A6EC-BCF170D41B76}" destId="{88AC5780-B9E2-41DA-B035-849F6849EC9D}" srcOrd="0" destOrd="0" presId="urn:microsoft.com/office/officeart/2005/8/layout/hList9"/>
    <dgm:cxn modelId="{D060D2A7-D51F-4C57-9E36-1C58BE0F4536}" type="presParOf" srcId="{54D3D882-8229-4992-A6EC-BCF170D41B76}" destId="{49919FCD-BCFA-45B8-A1A9-91BDC1DCA4A9}" srcOrd="1" destOrd="0" presId="urn:microsoft.com/office/officeart/2005/8/layout/hList9"/>
    <dgm:cxn modelId="{3ACF1863-0E2E-4A74-96D9-AFCCED1BA892}" type="presParOf" srcId="{DA6BFC65-27D8-431F-99EE-770C2FEB5CB2}" destId="{5B0C2DDD-3F5C-476E-8E45-0CDFB6ABC10D}" srcOrd="2" destOrd="0" presId="urn:microsoft.com/office/officeart/2005/8/layout/hList9"/>
    <dgm:cxn modelId="{D176A5EA-AF4A-4DA6-9A1E-59924AA13225}" type="presParOf" srcId="{DA6BFC65-27D8-431F-99EE-770C2FEB5CB2}" destId="{BE2FBA50-6E4E-4A2A-AFE0-633A26150556}" srcOrd="3" destOrd="0" presId="urn:microsoft.com/office/officeart/2005/8/layout/hList9"/>
    <dgm:cxn modelId="{E88FD0A0-58A8-48CF-B201-980A6712F1B5}" type="presParOf" srcId="{DA6BFC65-27D8-431F-99EE-770C2FEB5CB2}" destId="{DA8931F9-C177-4937-A973-D2694A9EAE6F}" srcOrd="4" destOrd="0" presId="urn:microsoft.com/office/officeart/2005/8/layout/hList9"/>
    <dgm:cxn modelId="{597F3F68-95C3-4A48-8BEC-15828675A3EA}" type="presParOf" srcId="{DA6BFC65-27D8-431F-99EE-770C2FEB5CB2}" destId="{8834EB0E-8F7A-42CA-A1B9-26AC1CF8F2CD}" srcOrd="5" destOrd="0" presId="urn:microsoft.com/office/officeart/2005/8/layout/hList9"/>
    <dgm:cxn modelId="{FA5194CE-E28B-444C-ADE6-6F5C1C21DD67}" type="presParOf" srcId="{DA6BFC65-27D8-431F-99EE-770C2FEB5CB2}" destId="{E39F57DD-16F9-4077-874D-941C541EEFAC}" srcOrd="6" destOrd="0" presId="urn:microsoft.com/office/officeart/2005/8/layout/hList9"/>
    <dgm:cxn modelId="{C6F5D84D-43EF-467D-9546-D8E5FD2DBB90}" type="presParOf" srcId="{E39F57DD-16F9-4077-874D-941C541EEFAC}" destId="{548CE5FF-17FC-4F5C-BF0F-74BFB5620B52}" srcOrd="0" destOrd="0" presId="urn:microsoft.com/office/officeart/2005/8/layout/hList9"/>
    <dgm:cxn modelId="{6A8E15CF-5DEE-45C3-83D8-D18B53F42908}" type="presParOf" srcId="{E39F57DD-16F9-4077-874D-941C541EEFAC}" destId="{558B7C32-867E-4A5E-8183-690FF2B1E678}" srcOrd="1" destOrd="0" presId="urn:microsoft.com/office/officeart/2005/8/layout/hList9"/>
    <dgm:cxn modelId="{E803E156-FAEB-4F38-A931-BD73C0484423}" type="presParOf" srcId="{558B7C32-867E-4A5E-8183-690FF2B1E678}" destId="{434AAFE1-0236-45BD-A27F-D78C0BEB4D4A}" srcOrd="0" destOrd="0" presId="urn:microsoft.com/office/officeart/2005/8/layout/hList9"/>
    <dgm:cxn modelId="{4E411F4F-8C14-4EE1-B9AC-AD8367120FE2}" type="presParOf" srcId="{558B7C32-867E-4A5E-8183-690FF2B1E678}" destId="{D8FF839D-E057-4798-B449-755D3B2834F2}" srcOrd="1" destOrd="0" presId="urn:microsoft.com/office/officeart/2005/8/layout/hList9"/>
    <dgm:cxn modelId="{3DEB32D9-EE7C-45BC-8BBF-9D1589298724}" type="presParOf" srcId="{DA6BFC65-27D8-431F-99EE-770C2FEB5CB2}" destId="{1C942791-4703-493A-BFDD-337C96D91F2A}" srcOrd="7" destOrd="0" presId="urn:microsoft.com/office/officeart/2005/8/layout/hList9"/>
    <dgm:cxn modelId="{27523695-401A-4FC8-A370-EABA9BE91BEF}" type="presParOf" srcId="{DA6BFC65-27D8-431F-99EE-770C2FEB5CB2}" destId="{7206F5DF-748D-4BDD-9BC8-E9AA3F47D895}" srcOrd="8" destOrd="0" presId="urn:microsoft.com/office/officeart/2005/8/layout/hList9"/>
    <dgm:cxn modelId="{7321DFD0-F0BD-49F5-A291-56D36362879D}" type="presParOf" srcId="{DA6BFC65-27D8-431F-99EE-770C2FEB5CB2}" destId="{7CBA6BDC-EC91-495F-BFA4-1F64365571C0}" srcOrd="9" destOrd="0" presId="urn:microsoft.com/office/officeart/2005/8/layout/hList9"/>
    <dgm:cxn modelId="{B0B11E85-0742-4C66-9BE9-C3CAC1C6FB1D}" type="presParOf" srcId="{DA6BFC65-27D8-431F-99EE-770C2FEB5CB2}" destId="{3D51CCCA-6B9D-468A-9E2E-B221F40D1F25}" srcOrd="10" destOrd="0" presId="urn:microsoft.com/office/officeart/2005/8/layout/hList9"/>
    <dgm:cxn modelId="{3CF0579B-18F2-4905-9E09-31B931A6832B}" type="presParOf" srcId="{DA6BFC65-27D8-431F-99EE-770C2FEB5CB2}" destId="{41F39C43-9197-492C-ADA3-AB4E8F699C00}" srcOrd="11" destOrd="0" presId="urn:microsoft.com/office/officeart/2005/8/layout/hList9"/>
    <dgm:cxn modelId="{D6AAF84C-4A10-480B-8783-C93A81D68867}" type="presParOf" srcId="{41F39C43-9197-492C-ADA3-AB4E8F699C00}" destId="{D43A731E-875A-4ECE-BE8F-C19D556F77F9}" srcOrd="0" destOrd="0" presId="urn:microsoft.com/office/officeart/2005/8/layout/hList9"/>
    <dgm:cxn modelId="{27804FA7-ED6A-43E6-9A76-C555E04953B1}" type="presParOf" srcId="{41F39C43-9197-492C-ADA3-AB4E8F699C00}" destId="{EFC93711-551D-4811-899C-E778615309AF}" srcOrd="1" destOrd="0" presId="urn:microsoft.com/office/officeart/2005/8/layout/hList9"/>
    <dgm:cxn modelId="{1990242F-A44C-4E2F-B262-19138FCF8866}" type="presParOf" srcId="{EFC93711-551D-4811-899C-E778615309AF}" destId="{4BAC2478-2524-4C1C-8D94-DA09E82BD80A}" srcOrd="0" destOrd="0" presId="urn:microsoft.com/office/officeart/2005/8/layout/hList9"/>
    <dgm:cxn modelId="{7F1CAF44-5E51-4A6C-840A-BB7ACC2ABC09}" type="presParOf" srcId="{EFC93711-551D-4811-899C-E778615309AF}" destId="{C8B3E007-7F8A-4211-917B-C3D7C833E01C}" srcOrd="1" destOrd="0" presId="urn:microsoft.com/office/officeart/2005/8/layout/hList9"/>
    <dgm:cxn modelId="{7567D5D7-9334-447E-B4BA-4E542264590A}" type="presParOf" srcId="{DA6BFC65-27D8-431F-99EE-770C2FEB5CB2}" destId="{92B42334-1CDD-4B91-B9F4-EF7B83E3BBBC}" srcOrd="12" destOrd="0" presId="urn:microsoft.com/office/officeart/2005/8/layout/hList9"/>
    <dgm:cxn modelId="{941DDAEC-61BA-477C-91DD-5C7A0D95817C}" type="presParOf" srcId="{DA6BFC65-27D8-431F-99EE-770C2FEB5CB2}" destId="{E07526E0-9AAE-4FCB-A445-C90450AF4627}" srcOrd="13"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78159C-B63F-467F-9034-190A83005B12}"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vi-VN"/>
        </a:p>
      </dgm:t>
    </dgm:pt>
    <dgm:pt modelId="{18BB1BF9-72EB-45D8-AEC2-E7355F01269F}">
      <dgm:prSet phldrT="[Văn bản]" phldr="0"/>
      <dgm:spPr/>
      <dgm:t>
        <a:bodyPr/>
        <a:lstStyle/>
        <a:p>
          <a:r>
            <a:rPr lang="vi-VN">
              <a:latin typeface="Calibri Light" panose="020F0302020204030204"/>
            </a:rPr>
            <a:t>Học tập</a:t>
          </a:r>
          <a:endParaRPr lang="vi-VN"/>
        </a:p>
      </dgm:t>
    </dgm:pt>
    <dgm:pt modelId="{BAB8870A-0E96-4FD0-A984-DBA83283D2ED}" type="parTrans" cxnId="{7C62DB62-643F-451B-A631-5D680F0C3458}">
      <dgm:prSet/>
      <dgm:spPr/>
      <dgm:t>
        <a:bodyPr/>
        <a:lstStyle/>
        <a:p>
          <a:endParaRPr lang="vi-VN"/>
        </a:p>
      </dgm:t>
    </dgm:pt>
    <dgm:pt modelId="{76E32B66-4BEB-4A1B-B08F-49EA10A5D463}" type="sibTrans" cxnId="{7C62DB62-643F-451B-A631-5D680F0C3458}">
      <dgm:prSet/>
      <dgm:spPr/>
      <dgm:t>
        <a:bodyPr/>
        <a:lstStyle/>
        <a:p>
          <a:endParaRPr lang="vi-VN"/>
        </a:p>
      </dgm:t>
    </dgm:pt>
    <dgm:pt modelId="{7CDF96A0-AEA1-48A7-B78C-43D44CB4226A}">
      <dgm:prSet phldrT="[Văn bản]" phldr="0"/>
      <dgm:spPr/>
      <dgm:t>
        <a:bodyPr/>
        <a:lstStyle/>
        <a:p>
          <a:r>
            <a:rPr lang="vi-VN" dirty="0">
              <a:latin typeface="Calibri Light" panose="020F0302020204030204"/>
            </a:rPr>
            <a:t>Nhân cách</a:t>
          </a:r>
          <a:endParaRPr lang="vi-VN" dirty="0"/>
        </a:p>
      </dgm:t>
    </dgm:pt>
    <dgm:pt modelId="{67DF48DE-5B9A-4FF8-AD51-5DE1F5063C79}" type="parTrans" cxnId="{C75B7632-9143-47EB-8E94-2AD4DD601243}">
      <dgm:prSet/>
      <dgm:spPr/>
      <dgm:t>
        <a:bodyPr/>
        <a:lstStyle/>
        <a:p>
          <a:endParaRPr lang="vi-VN"/>
        </a:p>
      </dgm:t>
    </dgm:pt>
    <dgm:pt modelId="{A75B26E5-3B5A-4160-8434-8BC4D5B87777}" type="sibTrans" cxnId="{C75B7632-9143-47EB-8E94-2AD4DD601243}">
      <dgm:prSet/>
      <dgm:spPr/>
      <dgm:t>
        <a:bodyPr/>
        <a:lstStyle/>
        <a:p>
          <a:endParaRPr lang="vi-VN"/>
        </a:p>
      </dgm:t>
    </dgm:pt>
    <dgm:pt modelId="{FA57C416-1652-4DF1-9A13-7A61E3464E42}">
      <dgm:prSet phldrT="[Văn bản]" phldr="0"/>
      <dgm:spPr/>
      <dgm:t>
        <a:bodyPr/>
        <a:lstStyle/>
        <a:p>
          <a:r>
            <a:rPr lang="vi-VN" dirty="0">
              <a:latin typeface="Calibri Light" panose="020F0302020204030204"/>
            </a:rPr>
            <a:t>Lối sống</a:t>
          </a:r>
          <a:endParaRPr lang="vi-VN" dirty="0"/>
        </a:p>
      </dgm:t>
    </dgm:pt>
    <dgm:pt modelId="{10B9F192-4D2F-4287-B27B-D33A9B067EFC}" type="parTrans" cxnId="{614064E7-62E9-4EBB-BB82-610A249EB1BC}">
      <dgm:prSet/>
      <dgm:spPr/>
      <dgm:t>
        <a:bodyPr/>
        <a:lstStyle/>
        <a:p>
          <a:endParaRPr lang="vi-VN"/>
        </a:p>
      </dgm:t>
    </dgm:pt>
    <dgm:pt modelId="{BE078C81-1006-4A53-9CB1-F7E0827D40C5}" type="sibTrans" cxnId="{614064E7-62E9-4EBB-BB82-610A249EB1BC}">
      <dgm:prSet/>
      <dgm:spPr/>
      <dgm:t>
        <a:bodyPr/>
        <a:lstStyle/>
        <a:p>
          <a:endParaRPr lang="vi-VN"/>
        </a:p>
      </dgm:t>
    </dgm:pt>
    <dgm:pt modelId="{6289D895-71AF-473B-8628-E0DFF722722A}">
      <dgm:prSet phldrT="[Văn bản]" phldr="0"/>
      <dgm:spPr/>
      <dgm:t>
        <a:bodyPr/>
        <a:lstStyle/>
        <a:p>
          <a:r>
            <a:rPr lang="vi-VN" dirty="0">
              <a:latin typeface="Calibri Light" panose="020F0302020204030204"/>
            </a:rPr>
            <a:t>Ý thức</a:t>
          </a:r>
          <a:endParaRPr lang="vi-VN" dirty="0"/>
        </a:p>
      </dgm:t>
    </dgm:pt>
    <dgm:pt modelId="{FA6A1775-DD7C-4E0D-92AB-8F3A97D09A08}" type="parTrans" cxnId="{67FB8E48-8A7E-4138-A45A-51B5158283F9}">
      <dgm:prSet/>
      <dgm:spPr/>
      <dgm:t>
        <a:bodyPr/>
        <a:lstStyle/>
        <a:p>
          <a:endParaRPr lang="vi-VN"/>
        </a:p>
      </dgm:t>
    </dgm:pt>
    <dgm:pt modelId="{C0D09D79-8D00-48EA-8491-3BD0BDA91168}" type="sibTrans" cxnId="{67FB8E48-8A7E-4138-A45A-51B5158283F9}">
      <dgm:prSet/>
      <dgm:spPr/>
      <dgm:t>
        <a:bodyPr/>
        <a:lstStyle/>
        <a:p>
          <a:endParaRPr lang="vi-VN"/>
        </a:p>
      </dgm:t>
    </dgm:pt>
    <dgm:pt modelId="{F5841016-055C-429B-BDDB-1F82937FD055}">
      <dgm:prSet phldrT="[Văn bản]" phldr="0"/>
      <dgm:spPr/>
      <dgm:t>
        <a:bodyPr/>
        <a:lstStyle/>
        <a:p>
          <a:endParaRPr lang="en-US"/>
        </a:p>
      </dgm:t>
    </dgm:pt>
    <dgm:pt modelId="{7F812364-CC1A-4D76-AEB5-7493F55C1D7F}" type="parTrans" cxnId="{4FA2A53C-8624-45AC-9AE9-AC6D0E15D8B4}">
      <dgm:prSet/>
      <dgm:spPr/>
      <dgm:t>
        <a:bodyPr/>
        <a:lstStyle/>
        <a:p>
          <a:endParaRPr lang="vi-VN"/>
        </a:p>
      </dgm:t>
    </dgm:pt>
    <dgm:pt modelId="{DBB9081E-2B82-4552-A420-73F57561CD1A}" type="sibTrans" cxnId="{4FA2A53C-8624-45AC-9AE9-AC6D0E15D8B4}">
      <dgm:prSet/>
      <dgm:spPr/>
      <dgm:t>
        <a:bodyPr/>
        <a:lstStyle/>
        <a:p>
          <a:endParaRPr lang="vi-VN"/>
        </a:p>
      </dgm:t>
    </dgm:pt>
    <dgm:pt modelId="{3F2DED15-621F-4613-8F09-3B31F0D33ED1}">
      <dgm:prSet phldr="0"/>
      <dgm:spPr/>
      <dgm:t>
        <a:bodyPr/>
        <a:lstStyle/>
        <a:p>
          <a:r>
            <a:rPr lang="vi-VN" dirty="0">
              <a:latin typeface="Calibri Light" panose="020F0302020204030204"/>
            </a:rPr>
            <a:t>Đạo đức</a:t>
          </a:r>
        </a:p>
      </dgm:t>
    </dgm:pt>
    <dgm:pt modelId="{5B9828A6-DF3F-4020-A8D2-47EDEAF10D72}" type="parTrans" cxnId="{46FDB2D1-5CA0-45B6-904A-599557049C12}">
      <dgm:prSet/>
      <dgm:spPr/>
    </dgm:pt>
    <dgm:pt modelId="{AB461938-AABF-457B-A5B9-245AD7FC1962}" type="sibTrans" cxnId="{46FDB2D1-5CA0-45B6-904A-599557049C12}">
      <dgm:prSet/>
      <dgm:spPr/>
    </dgm:pt>
    <dgm:pt modelId="{1CF44100-0A66-4EB0-B61E-36FFD576559F}" type="pres">
      <dgm:prSet presAssocID="{B378159C-B63F-467F-9034-190A83005B12}" presName="arrowDiagram" presStyleCnt="0">
        <dgm:presLayoutVars>
          <dgm:chMax val="5"/>
          <dgm:dir/>
          <dgm:resizeHandles val="exact"/>
        </dgm:presLayoutVars>
      </dgm:prSet>
      <dgm:spPr/>
      <dgm:t>
        <a:bodyPr/>
        <a:lstStyle/>
        <a:p>
          <a:endParaRPr lang="en-US"/>
        </a:p>
      </dgm:t>
    </dgm:pt>
    <dgm:pt modelId="{9E253FB5-0399-430C-BAEC-852672120EF7}" type="pres">
      <dgm:prSet presAssocID="{B378159C-B63F-467F-9034-190A83005B12}" presName="arrow" presStyleLbl="bgShp" presStyleIdx="0" presStyleCnt="1"/>
      <dgm:spPr/>
    </dgm:pt>
    <dgm:pt modelId="{25D65093-6D55-48CB-9D7A-39603B63CA06}" type="pres">
      <dgm:prSet presAssocID="{B378159C-B63F-467F-9034-190A83005B12}" presName="arrowDiagram5" presStyleCnt="0"/>
      <dgm:spPr/>
    </dgm:pt>
    <dgm:pt modelId="{9E21A49F-C8A1-493A-AEAD-6A15C7FC640D}" type="pres">
      <dgm:prSet presAssocID="{18BB1BF9-72EB-45D8-AEC2-E7355F01269F}" presName="bullet5a" presStyleLbl="node1" presStyleIdx="0" presStyleCnt="5"/>
      <dgm:spPr/>
    </dgm:pt>
    <dgm:pt modelId="{A55C6829-634E-42DD-8CDF-757BEF2592C6}" type="pres">
      <dgm:prSet presAssocID="{18BB1BF9-72EB-45D8-AEC2-E7355F01269F}" presName="textBox5a" presStyleLbl="revTx" presStyleIdx="0" presStyleCnt="5">
        <dgm:presLayoutVars>
          <dgm:bulletEnabled val="1"/>
        </dgm:presLayoutVars>
      </dgm:prSet>
      <dgm:spPr/>
      <dgm:t>
        <a:bodyPr/>
        <a:lstStyle/>
        <a:p>
          <a:endParaRPr lang="en-US"/>
        </a:p>
      </dgm:t>
    </dgm:pt>
    <dgm:pt modelId="{F3CA683E-C8EF-4114-B783-253E0B5F53A3}" type="pres">
      <dgm:prSet presAssocID="{3F2DED15-621F-4613-8F09-3B31F0D33ED1}" presName="bullet5b" presStyleLbl="node1" presStyleIdx="1" presStyleCnt="5"/>
      <dgm:spPr/>
    </dgm:pt>
    <dgm:pt modelId="{E20DD123-2EF3-4B4F-B67F-E0DC0FE3894B}" type="pres">
      <dgm:prSet presAssocID="{3F2DED15-621F-4613-8F09-3B31F0D33ED1}" presName="textBox5b" presStyleLbl="revTx" presStyleIdx="1" presStyleCnt="5">
        <dgm:presLayoutVars>
          <dgm:bulletEnabled val="1"/>
        </dgm:presLayoutVars>
      </dgm:prSet>
      <dgm:spPr/>
      <dgm:t>
        <a:bodyPr/>
        <a:lstStyle/>
        <a:p>
          <a:endParaRPr lang="en-US"/>
        </a:p>
      </dgm:t>
    </dgm:pt>
    <dgm:pt modelId="{CCC77AC0-95D0-485E-9967-3EEDC58AE6CD}" type="pres">
      <dgm:prSet presAssocID="{7CDF96A0-AEA1-48A7-B78C-43D44CB4226A}" presName="bullet5c" presStyleLbl="node1" presStyleIdx="2" presStyleCnt="5"/>
      <dgm:spPr/>
    </dgm:pt>
    <dgm:pt modelId="{EFD163AA-152E-4EC3-92A2-1BA0AC803FD5}" type="pres">
      <dgm:prSet presAssocID="{7CDF96A0-AEA1-48A7-B78C-43D44CB4226A}" presName="textBox5c" presStyleLbl="revTx" presStyleIdx="2" presStyleCnt="5">
        <dgm:presLayoutVars>
          <dgm:bulletEnabled val="1"/>
        </dgm:presLayoutVars>
      </dgm:prSet>
      <dgm:spPr/>
      <dgm:t>
        <a:bodyPr/>
        <a:lstStyle/>
        <a:p>
          <a:endParaRPr lang="en-US"/>
        </a:p>
      </dgm:t>
    </dgm:pt>
    <dgm:pt modelId="{267A8494-FE51-4730-8D62-F3679D1E55E0}" type="pres">
      <dgm:prSet presAssocID="{FA57C416-1652-4DF1-9A13-7A61E3464E42}" presName="bullet5d" presStyleLbl="node1" presStyleIdx="3" presStyleCnt="5"/>
      <dgm:spPr/>
    </dgm:pt>
    <dgm:pt modelId="{5E69894E-A666-466C-B668-6EFEBB8C0718}" type="pres">
      <dgm:prSet presAssocID="{FA57C416-1652-4DF1-9A13-7A61E3464E42}" presName="textBox5d" presStyleLbl="revTx" presStyleIdx="3" presStyleCnt="5">
        <dgm:presLayoutVars>
          <dgm:bulletEnabled val="1"/>
        </dgm:presLayoutVars>
      </dgm:prSet>
      <dgm:spPr/>
      <dgm:t>
        <a:bodyPr/>
        <a:lstStyle/>
        <a:p>
          <a:endParaRPr lang="en-US"/>
        </a:p>
      </dgm:t>
    </dgm:pt>
    <dgm:pt modelId="{A2000406-DCDC-4A38-9F0B-B6013732F668}" type="pres">
      <dgm:prSet presAssocID="{6289D895-71AF-473B-8628-E0DFF722722A}" presName="bullet5e" presStyleLbl="node1" presStyleIdx="4" presStyleCnt="5"/>
      <dgm:spPr/>
    </dgm:pt>
    <dgm:pt modelId="{2620C655-0247-462D-877F-D71476C9EC93}" type="pres">
      <dgm:prSet presAssocID="{6289D895-71AF-473B-8628-E0DFF722722A}" presName="textBox5e" presStyleLbl="revTx" presStyleIdx="4" presStyleCnt="5">
        <dgm:presLayoutVars>
          <dgm:bulletEnabled val="1"/>
        </dgm:presLayoutVars>
      </dgm:prSet>
      <dgm:spPr/>
      <dgm:t>
        <a:bodyPr/>
        <a:lstStyle/>
        <a:p>
          <a:endParaRPr lang="en-US"/>
        </a:p>
      </dgm:t>
    </dgm:pt>
  </dgm:ptLst>
  <dgm:cxnLst>
    <dgm:cxn modelId="{FCD4224E-8DB0-4F39-8524-A8F9396F7CF0}" type="presOf" srcId="{18BB1BF9-72EB-45D8-AEC2-E7355F01269F}" destId="{A55C6829-634E-42DD-8CDF-757BEF2592C6}" srcOrd="0" destOrd="0" presId="urn:microsoft.com/office/officeart/2005/8/layout/arrow2"/>
    <dgm:cxn modelId="{4FA2A53C-8624-45AC-9AE9-AC6D0E15D8B4}" srcId="{B378159C-B63F-467F-9034-190A83005B12}" destId="{F5841016-055C-429B-BDDB-1F82937FD055}" srcOrd="5" destOrd="0" parTransId="{7F812364-CC1A-4D76-AEB5-7493F55C1D7F}" sibTransId="{DBB9081E-2B82-4552-A420-73F57561CD1A}"/>
    <dgm:cxn modelId="{46FDB2D1-5CA0-45B6-904A-599557049C12}" srcId="{B378159C-B63F-467F-9034-190A83005B12}" destId="{3F2DED15-621F-4613-8F09-3B31F0D33ED1}" srcOrd="1" destOrd="0" parTransId="{5B9828A6-DF3F-4020-A8D2-47EDEAF10D72}" sibTransId="{AB461938-AABF-457B-A5B9-245AD7FC1962}"/>
    <dgm:cxn modelId="{C75B7632-9143-47EB-8E94-2AD4DD601243}" srcId="{B378159C-B63F-467F-9034-190A83005B12}" destId="{7CDF96A0-AEA1-48A7-B78C-43D44CB4226A}" srcOrd="2" destOrd="0" parTransId="{67DF48DE-5B9A-4FF8-AD51-5DE1F5063C79}" sibTransId="{A75B26E5-3B5A-4160-8434-8BC4D5B87777}"/>
    <dgm:cxn modelId="{0F953393-6A06-4884-A731-E417B4EAC537}" type="presOf" srcId="{FA57C416-1652-4DF1-9A13-7A61E3464E42}" destId="{5E69894E-A666-466C-B668-6EFEBB8C0718}" srcOrd="0" destOrd="0" presId="urn:microsoft.com/office/officeart/2005/8/layout/arrow2"/>
    <dgm:cxn modelId="{7C62DB62-643F-451B-A631-5D680F0C3458}" srcId="{B378159C-B63F-467F-9034-190A83005B12}" destId="{18BB1BF9-72EB-45D8-AEC2-E7355F01269F}" srcOrd="0" destOrd="0" parTransId="{BAB8870A-0E96-4FD0-A984-DBA83283D2ED}" sibTransId="{76E32B66-4BEB-4A1B-B08F-49EA10A5D463}"/>
    <dgm:cxn modelId="{A8AA113C-4885-471E-BF13-310021DA16E4}" type="presOf" srcId="{7CDF96A0-AEA1-48A7-B78C-43D44CB4226A}" destId="{EFD163AA-152E-4EC3-92A2-1BA0AC803FD5}" srcOrd="0" destOrd="0" presId="urn:microsoft.com/office/officeart/2005/8/layout/arrow2"/>
    <dgm:cxn modelId="{45D4C697-8B23-4E01-B6E9-D3CDA947B4B7}" type="presOf" srcId="{6289D895-71AF-473B-8628-E0DFF722722A}" destId="{2620C655-0247-462D-877F-D71476C9EC93}" srcOrd="0" destOrd="0" presId="urn:microsoft.com/office/officeart/2005/8/layout/arrow2"/>
    <dgm:cxn modelId="{67FB8E48-8A7E-4138-A45A-51B5158283F9}" srcId="{B378159C-B63F-467F-9034-190A83005B12}" destId="{6289D895-71AF-473B-8628-E0DFF722722A}" srcOrd="4" destOrd="0" parTransId="{FA6A1775-DD7C-4E0D-92AB-8F3A97D09A08}" sibTransId="{C0D09D79-8D00-48EA-8491-3BD0BDA91168}"/>
    <dgm:cxn modelId="{92EDCF5F-F52C-42BC-BB0C-B2F474000A33}" type="presOf" srcId="{B378159C-B63F-467F-9034-190A83005B12}" destId="{1CF44100-0A66-4EB0-B61E-36FFD576559F}" srcOrd="0" destOrd="0" presId="urn:microsoft.com/office/officeart/2005/8/layout/arrow2"/>
    <dgm:cxn modelId="{614064E7-62E9-4EBB-BB82-610A249EB1BC}" srcId="{B378159C-B63F-467F-9034-190A83005B12}" destId="{FA57C416-1652-4DF1-9A13-7A61E3464E42}" srcOrd="3" destOrd="0" parTransId="{10B9F192-4D2F-4287-B27B-D33A9B067EFC}" sibTransId="{BE078C81-1006-4A53-9CB1-F7E0827D40C5}"/>
    <dgm:cxn modelId="{ACC74A47-72A5-4213-8BA3-55B214C6DE3C}" type="presOf" srcId="{3F2DED15-621F-4613-8F09-3B31F0D33ED1}" destId="{E20DD123-2EF3-4B4F-B67F-E0DC0FE3894B}" srcOrd="0" destOrd="0" presId="urn:microsoft.com/office/officeart/2005/8/layout/arrow2"/>
    <dgm:cxn modelId="{69D32E22-C91F-487B-8039-A2DD4B724245}" type="presParOf" srcId="{1CF44100-0A66-4EB0-B61E-36FFD576559F}" destId="{9E253FB5-0399-430C-BAEC-852672120EF7}" srcOrd="0" destOrd="0" presId="urn:microsoft.com/office/officeart/2005/8/layout/arrow2"/>
    <dgm:cxn modelId="{F1B4D7C2-6CE2-4293-B81A-FA2149B33925}" type="presParOf" srcId="{1CF44100-0A66-4EB0-B61E-36FFD576559F}" destId="{25D65093-6D55-48CB-9D7A-39603B63CA06}" srcOrd="1" destOrd="0" presId="urn:microsoft.com/office/officeart/2005/8/layout/arrow2"/>
    <dgm:cxn modelId="{F607CAEE-E816-47D8-B5BE-80D871EBD330}" type="presParOf" srcId="{25D65093-6D55-48CB-9D7A-39603B63CA06}" destId="{9E21A49F-C8A1-493A-AEAD-6A15C7FC640D}" srcOrd="0" destOrd="0" presId="urn:microsoft.com/office/officeart/2005/8/layout/arrow2"/>
    <dgm:cxn modelId="{09D942C1-45EF-462E-9683-24BD9C41D7C7}" type="presParOf" srcId="{25D65093-6D55-48CB-9D7A-39603B63CA06}" destId="{A55C6829-634E-42DD-8CDF-757BEF2592C6}" srcOrd="1" destOrd="0" presId="urn:microsoft.com/office/officeart/2005/8/layout/arrow2"/>
    <dgm:cxn modelId="{3154CD25-A359-46DA-9B2D-BBAAC0B28DD8}" type="presParOf" srcId="{25D65093-6D55-48CB-9D7A-39603B63CA06}" destId="{F3CA683E-C8EF-4114-B783-253E0B5F53A3}" srcOrd="2" destOrd="0" presId="urn:microsoft.com/office/officeart/2005/8/layout/arrow2"/>
    <dgm:cxn modelId="{78CB7B7F-3477-4474-87A0-7C8D74F4803B}" type="presParOf" srcId="{25D65093-6D55-48CB-9D7A-39603B63CA06}" destId="{E20DD123-2EF3-4B4F-B67F-E0DC0FE3894B}" srcOrd="3" destOrd="0" presId="urn:microsoft.com/office/officeart/2005/8/layout/arrow2"/>
    <dgm:cxn modelId="{FD851986-8481-4B80-AAFD-6C96BD285026}" type="presParOf" srcId="{25D65093-6D55-48CB-9D7A-39603B63CA06}" destId="{CCC77AC0-95D0-485E-9967-3EEDC58AE6CD}" srcOrd="4" destOrd="0" presId="urn:microsoft.com/office/officeart/2005/8/layout/arrow2"/>
    <dgm:cxn modelId="{EDE682BC-E5C5-4190-83CC-09F06478CFD8}" type="presParOf" srcId="{25D65093-6D55-48CB-9D7A-39603B63CA06}" destId="{EFD163AA-152E-4EC3-92A2-1BA0AC803FD5}" srcOrd="5" destOrd="0" presId="urn:microsoft.com/office/officeart/2005/8/layout/arrow2"/>
    <dgm:cxn modelId="{4DCE3271-3B4B-49D5-989B-B5E26EDD8B39}" type="presParOf" srcId="{25D65093-6D55-48CB-9D7A-39603B63CA06}" destId="{267A8494-FE51-4730-8D62-F3679D1E55E0}" srcOrd="6" destOrd="0" presId="urn:microsoft.com/office/officeart/2005/8/layout/arrow2"/>
    <dgm:cxn modelId="{72A06B5E-81F5-4794-B383-E90CC82C0044}" type="presParOf" srcId="{25D65093-6D55-48CB-9D7A-39603B63CA06}" destId="{5E69894E-A666-466C-B668-6EFEBB8C0718}" srcOrd="7" destOrd="0" presId="urn:microsoft.com/office/officeart/2005/8/layout/arrow2"/>
    <dgm:cxn modelId="{A064FC71-0E1C-47C8-992F-26B896011039}" type="presParOf" srcId="{25D65093-6D55-48CB-9D7A-39603B63CA06}" destId="{A2000406-DCDC-4A38-9F0B-B6013732F668}" srcOrd="8" destOrd="0" presId="urn:microsoft.com/office/officeart/2005/8/layout/arrow2"/>
    <dgm:cxn modelId="{F3AC0C8E-F474-4A18-BA3C-070984779B7D}" type="presParOf" srcId="{25D65093-6D55-48CB-9D7A-39603B63CA06}" destId="{2620C655-0247-462D-877F-D71476C9EC93}" srcOrd="9" destOrd="0" presId="urn:microsoft.com/office/officeart/2005/8/layout/arrow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C5780-B9E2-41DA-B035-849F6849EC9D}">
      <dsp:nvSpPr>
        <dsp:cNvPr id="0" name=""/>
        <dsp:cNvSpPr/>
      </dsp:nvSpPr>
      <dsp:spPr>
        <a:xfrm>
          <a:off x="843317" y="1564509"/>
          <a:ext cx="1579987" cy="105385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42240" rIns="142240" bIns="142240" numCol="1" spcCol="1270" anchor="ctr" anchorCtr="0">
          <a:noAutofit/>
        </a:bodyPr>
        <a:lstStyle/>
        <a:p>
          <a:pPr lvl="0" algn="l" defTabSz="889000" rtl="0">
            <a:lnSpc>
              <a:spcPct val="90000"/>
            </a:lnSpc>
            <a:spcBef>
              <a:spcPct val="0"/>
            </a:spcBef>
            <a:spcAft>
              <a:spcPct val="35000"/>
            </a:spcAft>
          </a:pPr>
          <a:r>
            <a:rPr lang="vi-VN" sz="2000" b="0" i="0" u="none" kern="1200" dirty="0">
              <a:latin typeface="+mj-lt"/>
            </a:rPr>
            <a:t>Chân</a:t>
          </a:r>
          <a:r>
            <a:rPr lang="vi-VN" sz="2000" kern="1200" dirty="0">
              <a:latin typeface="+mj-lt"/>
            </a:rPr>
            <a:t> thành, đúng đắn</a:t>
          </a:r>
          <a:endParaRPr lang="en-US" sz="2000" kern="1200" dirty="0">
            <a:latin typeface="+mj-lt"/>
          </a:endParaRPr>
        </a:p>
      </dsp:txBody>
      <dsp:txXfrm>
        <a:off x="1096115" y="1564509"/>
        <a:ext cx="1327189" cy="1053851"/>
      </dsp:txXfrm>
    </dsp:sp>
    <dsp:sp modelId="{BE2FBA50-6E4E-4A2A-AFE0-633A26150556}">
      <dsp:nvSpPr>
        <dsp:cNvPr id="0" name=""/>
        <dsp:cNvSpPr/>
      </dsp:nvSpPr>
      <dsp:spPr>
        <a:xfrm>
          <a:off x="657" y="1143179"/>
          <a:ext cx="1053324" cy="105332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b="0" i="0" u="none" kern="1200" dirty="0">
              <a:latin typeface="Times New Roman" panose="02020603050405020304" pitchFamily="18" charset="0"/>
              <a:cs typeface="Times New Roman" panose="02020603050405020304" pitchFamily="18" charset="0"/>
            </a:rPr>
            <a:t>“</a:t>
          </a:r>
          <a:r>
            <a:rPr lang="en-US" sz="2000" b="0" i="0" u="none" kern="1200" dirty="0" err="1">
              <a:latin typeface="Times New Roman" panose="02020603050405020304" pitchFamily="18" charset="0"/>
              <a:cs typeface="Times New Roman" panose="02020603050405020304" pitchFamily="18" charset="0"/>
            </a:rPr>
            <a:t>Chân</a:t>
          </a:r>
          <a:r>
            <a:rPr lang="en-US" sz="2000" b="0" i="0" u="none" kern="1200" dirty="0">
              <a:latin typeface="Times New Roman" panose="02020603050405020304" pitchFamily="18" charset="0"/>
              <a:cs typeface="Times New Roman" panose="02020603050405020304" pitchFamily="18" charset="0"/>
            </a:rPr>
            <a:t>”</a:t>
          </a:r>
          <a:endParaRPr lang="en-US" sz="2000" kern="1200" dirty="0">
            <a:latin typeface="Times New Roman" panose="02020603050405020304" pitchFamily="18" charset="0"/>
            <a:cs typeface="Times New Roman" panose="02020603050405020304" pitchFamily="18" charset="0"/>
          </a:endParaRPr>
        </a:p>
      </dsp:txBody>
      <dsp:txXfrm>
        <a:off x="154913" y="1297435"/>
        <a:ext cx="744812" cy="744812"/>
      </dsp:txXfrm>
    </dsp:sp>
    <dsp:sp modelId="{434AAFE1-0236-45BD-A27F-D78C0BEB4D4A}">
      <dsp:nvSpPr>
        <dsp:cNvPr id="0" name=""/>
        <dsp:cNvSpPr/>
      </dsp:nvSpPr>
      <dsp:spPr>
        <a:xfrm>
          <a:off x="3476629" y="1564509"/>
          <a:ext cx="1579987" cy="1053851"/>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42240" rIns="142240" bIns="142240" numCol="1" spcCol="1270" anchor="ctr" anchorCtr="0">
          <a:noAutofit/>
        </a:bodyPr>
        <a:lstStyle/>
        <a:p>
          <a:pPr lvl="0" algn="l" defTabSz="889000" rtl="0">
            <a:lnSpc>
              <a:spcPct val="90000"/>
            </a:lnSpc>
            <a:spcBef>
              <a:spcPct val="0"/>
            </a:spcBef>
            <a:spcAft>
              <a:spcPct val="35000"/>
            </a:spcAft>
          </a:pPr>
          <a:r>
            <a:rPr lang="vi-VN" sz="2000" b="0" i="0" u="none" kern="1200" dirty="0">
              <a:latin typeface="+mj-lt"/>
            </a:rPr>
            <a:t>Lương thiện</a:t>
          </a:r>
          <a:endParaRPr lang="vi-VN" sz="2000" kern="1200" dirty="0"/>
        </a:p>
      </dsp:txBody>
      <dsp:txXfrm>
        <a:off x="3729427" y="1564509"/>
        <a:ext cx="1327189" cy="1053851"/>
      </dsp:txXfrm>
    </dsp:sp>
    <dsp:sp modelId="{7206F5DF-748D-4BDD-9BC8-E9AA3F47D895}">
      <dsp:nvSpPr>
        <dsp:cNvPr id="0" name=""/>
        <dsp:cNvSpPr/>
      </dsp:nvSpPr>
      <dsp:spPr>
        <a:xfrm>
          <a:off x="2633969" y="1143179"/>
          <a:ext cx="1053324" cy="105332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b="0" i="0" u="none" kern="1200" dirty="0">
              <a:latin typeface="Times New Roman" panose="02020603050405020304" pitchFamily="18" charset="0"/>
              <a:cs typeface="Times New Roman" panose="02020603050405020304" pitchFamily="18" charset="0"/>
            </a:rPr>
            <a:t>“</a:t>
          </a:r>
          <a:r>
            <a:rPr lang="vi-VN" sz="2000" b="0" i="0" u="none" kern="1200" dirty="0">
              <a:latin typeface="Times New Roman" panose="02020603050405020304" pitchFamily="18" charset="0"/>
              <a:cs typeface="Times New Roman" panose="02020603050405020304" pitchFamily="18" charset="0"/>
            </a:rPr>
            <a:t>Thiện”</a:t>
          </a:r>
          <a:endParaRPr lang="en-US" sz="2000" kern="1200" dirty="0">
            <a:latin typeface="Times New Roman" panose="02020603050405020304" pitchFamily="18" charset="0"/>
            <a:cs typeface="Times New Roman" panose="02020603050405020304" pitchFamily="18" charset="0"/>
          </a:endParaRPr>
        </a:p>
      </dsp:txBody>
      <dsp:txXfrm>
        <a:off x="2788225" y="1297435"/>
        <a:ext cx="744812" cy="744812"/>
      </dsp:txXfrm>
    </dsp:sp>
    <dsp:sp modelId="{4BAC2478-2524-4C1C-8D94-DA09E82BD80A}">
      <dsp:nvSpPr>
        <dsp:cNvPr id="0" name=""/>
        <dsp:cNvSpPr/>
      </dsp:nvSpPr>
      <dsp:spPr>
        <a:xfrm>
          <a:off x="6109941" y="1564509"/>
          <a:ext cx="1579987" cy="105385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42240" rIns="142240" bIns="142240" numCol="1" spcCol="1270" anchor="ctr" anchorCtr="0">
          <a:noAutofit/>
        </a:bodyPr>
        <a:lstStyle/>
        <a:p>
          <a:pPr lvl="0" algn="l" defTabSz="889000" rtl="0">
            <a:lnSpc>
              <a:spcPct val="90000"/>
            </a:lnSpc>
            <a:spcBef>
              <a:spcPct val="0"/>
            </a:spcBef>
            <a:spcAft>
              <a:spcPct val="35000"/>
            </a:spcAft>
          </a:pPr>
          <a:r>
            <a:rPr lang="vi-VN" sz="2000" b="0" i="0" u="none" kern="1200" dirty="0">
              <a:latin typeface="+mj-lt"/>
            </a:rPr>
            <a:t>Cái</a:t>
          </a:r>
          <a:r>
            <a:rPr lang="vi-VN" sz="2000" b="0" i="0" u="none" kern="1200" dirty="0">
              <a:latin typeface="+mj-lt"/>
              <a:ea typeface="+mj-lt"/>
              <a:cs typeface="+mj-lt"/>
            </a:rPr>
            <a:t> đẹp</a:t>
          </a:r>
          <a:endParaRPr lang="en-US" sz="2000" kern="1200" dirty="0">
            <a:latin typeface="Times New Roman"/>
            <a:cs typeface="Times New Roman"/>
          </a:endParaRPr>
        </a:p>
      </dsp:txBody>
      <dsp:txXfrm>
        <a:off x="6362739" y="1564509"/>
        <a:ext cx="1327189" cy="1053851"/>
      </dsp:txXfrm>
    </dsp:sp>
    <dsp:sp modelId="{E07526E0-9AAE-4FCB-A445-C90450AF4627}">
      <dsp:nvSpPr>
        <dsp:cNvPr id="0" name=""/>
        <dsp:cNvSpPr/>
      </dsp:nvSpPr>
      <dsp:spPr>
        <a:xfrm>
          <a:off x="5267281" y="1143179"/>
          <a:ext cx="1053324" cy="105332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vi-VN" sz="2000" kern="1200" dirty="0">
              <a:latin typeface="+mj-lt"/>
            </a:rPr>
            <a:t>“Mỹ”</a:t>
          </a:r>
          <a:endParaRPr lang="en-US" sz="2000" kern="1200" dirty="0">
            <a:latin typeface="+mj-lt"/>
          </a:endParaRPr>
        </a:p>
      </dsp:txBody>
      <dsp:txXfrm>
        <a:off x="5421537" y="1297435"/>
        <a:ext cx="744812" cy="744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53FB5-0399-430C-BAEC-852672120EF7}">
      <dsp:nvSpPr>
        <dsp:cNvPr id="0" name=""/>
        <dsp:cNvSpPr/>
      </dsp:nvSpPr>
      <dsp:spPr>
        <a:xfrm>
          <a:off x="0" y="400049"/>
          <a:ext cx="4572000" cy="2857500"/>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21A49F-C8A1-493A-AEAD-6A15C7FC640D}">
      <dsp:nvSpPr>
        <dsp:cNvPr id="0" name=""/>
        <dsp:cNvSpPr/>
      </dsp:nvSpPr>
      <dsp:spPr>
        <a:xfrm>
          <a:off x="450341" y="2524887"/>
          <a:ext cx="105156" cy="1051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5C6829-634E-42DD-8CDF-757BEF2592C6}">
      <dsp:nvSpPr>
        <dsp:cNvPr id="0" name=""/>
        <dsp:cNvSpPr/>
      </dsp:nvSpPr>
      <dsp:spPr>
        <a:xfrm>
          <a:off x="502919" y="2577465"/>
          <a:ext cx="598932" cy="680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720" tIns="0" rIns="0" bIns="0" numCol="1" spcCol="1270" anchor="t" anchorCtr="0">
          <a:noAutofit/>
        </a:bodyPr>
        <a:lstStyle/>
        <a:p>
          <a:pPr lvl="0" algn="l" defTabSz="1066800">
            <a:lnSpc>
              <a:spcPct val="90000"/>
            </a:lnSpc>
            <a:spcBef>
              <a:spcPct val="0"/>
            </a:spcBef>
            <a:spcAft>
              <a:spcPct val="35000"/>
            </a:spcAft>
          </a:pPr>
          <a:r>
            <a:rPr lang="vi-VN" sz="2400" kern="1200">
              <a:latin typeface="Calibri Light" panose="020F0302020204030204"/>
            </a:rPr>
            <a:t>Học tập</a:t>
          </a:r>
          <a:endParaRPr lang="vi-VN" sz="2400" kern="1200"/>
        </a:p>
      </dsp:txBody>
      <dsp:txXfrm>
        <a:off x="502919" y="2577465"/>
        <a:ext cx="598932" cy="680085"/>
      </dsp:txXfrm>
    </dsp:sp>
    <dsp:sp modelId="{F3CA683E-C8EF-4114-B783-253E0B5F53A3}">
      <dsp:nvSpPr>
        <dsp:cNvPr id="0" name=""/>
        <dsp:cNvSpPr/>
      </dsp:nvSpPr>
      <dsp:spPr>
        <a:xfrm>
          <a:off x="1019555" y="1977961"/>
          <a:ext cx="164592" cy="1645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0DD123-2EF3-4B4F-B67F-E0DC0FE3894B}">
      <dsp:nvSpPr>
        <dsp:cNvPr id="0" name=""/>
        <dsp:cNvSpPr/>
      </dsp:nvSpPr>
      <dsp:spPr>
        <a:xfrm>
          <a:off x="1101851" y="2060257"/>
          <a:ext cx="758952" cy="1197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214" tIns="0" rIns="0" bIns="0" numCol="1" spcCol="1270" anchor="t" anchorCtr="0">
          <a:noAutofit/>
        </a:bodyPr>
        <a:lstStyle/>
        <a:p>
          <a:pPr lvl="0" algn="l" defTabSz="1066800">
            <a:lnSpc>
              <a:spcPct val="90000"/>
            </a:lnSpc>
            <a:spcBef>
              <a:spcPct val="0"/>
            </a:spcBef>
            <a:spcAft>
              <a:spcPct val="35000"/>
            </a:spcAft>
          </a:pPr>
          <a:r>
            <a:rPr lang="vi-VN" sz="2400" kern="1200" dirty="0">
              <a:latin typeface="Calibri Light" panose="020F0302020204030204"/>
            </a:rPr>
            <a:t>Đạo đức</a:t>
          </a:r>
        </a:p>
      </dsp:txBody>
      <dsp:txXfrm>
        <a:off x="1101851" y="2060257"/>
        <a:ext cx="758952" cy="1197292"/>
      </dsp:txXfrm>
    </dsp:sp>
    <dsp:sp modelId="{CCC77AC0-95D0-485E-9967-3EEDC58AE6CD}">
      <dsp:nvSpPr>
        <dsp:cNvPr id="0" name=""/>
        <dsp:cNvSpPr/>
      </dsp:nvSpPr>
      <dsp:spPr>
        <a:xfrm>
          <a:off x="1751076" y="1541906"/>
          <a:ext cx="219456" cy="2194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D163AA-152E-4EC3-92A2-1BA0AC803FD5}">
      <dsp:nvSpPr>
        <dsp:cNvPr id="0" name=""/>
        <dsp:cNvSpPr/>
      </dsp:nvSpPr>
      <dsp:spPr>
        <a:xfrm>
          <a:off x="1860804" y="1651634"/>
          <a:ext cx="882396" cy="160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85" tIns="0" rIns="0" bIns="0" numCol="1" spcCol="1270" anchor="t" anchorCtr="0">
          <a:noAutofit/>
        </a:bodyPr>
        <a:lstStyle/>
        <a:p>
          <a:pPr lvl="0" algn="l" defTabSz="1066800">
            <a:lnSpc>
              <a:spcPct val="90000"/>
            </a:lnSpc>
            <a:spcBef>
              <a:spcPct val="0"/>
            </a:spcBef>
            <a:spcAft>
              <a:spcPct val="35000"/>
            </a:spcAft>
          </a:pPr>
          <a:r>
            <a:rPr lang="vi-VN" sz="2400" kern="1200" dirty="0">
              <a:latin typeface="Calibri Light" panose="020F0302020204030204"/>
            </a:rPr>
            <a:t>Nhân cách</a:t>
          </a:r>
          <a:endParaRPr lang="vi-VN" sz="2400" kern="1200" dirty="0"/>
        </a:p>
      </dsp:txBody>
      <dsp:txXfrm>
        <a:off x="1860804" y="1651634"/>
        <a:ext cx="882396" cy="1605915"/>
      </dsp:txXfrm>
    </dsp:sp>
    <dsp:sp modelId="{267A8494-FE51-4730-8D62-F3679D1E55E0}">
      <dsp:nvSpPr>
        <dsp:cNvPr id="0" name=""/>
        <dsp:cNvSpPr/>
      </dsp:nvSpPr>
      <dsp:spPr>
        <a:xfrm>
          <a:off x="2601468" y="1201292"/>
          <a:ext cx="283464" cy="2834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69894E-A666-466C-B668-6EFEBB8C0718}">
      <dsp:nvSpPr>
        <dsp:cNvPr id="0" name=""/>
        <dsp:cNvSpPr/>
      </dsp:nvSpPr>
      <dsp:spPr>
        <a:xfrm>
          <a:off x="2743200" y="1343024"/>
          <a:ext cx="914400" cy="1914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202" tIns="0" rIns="0" bIns="0" numCol="1" spcCol="1270" anchor="t" anchorCtr="0">
          <a:noAutofit/>
        </a:bodyPr>
        <a:lstStyle/>
        <a:p>
          <a:pPr lvl="0" algn="l" defTabSz="1066800">
            <a:lnSpc>
              <a:spcPct val="90000"/>
            </a:lnSpc>
            <a:spcBef>
              <a:spcPct val="0"/>
            </a:spcBef>
            <a:spcAft>
              <a:spcPct val="35000"/>
            </a:spcAft>
          </a:pPr>
          <a:r>
            <a:rPr lang="vi-VN" sz="2400" kern="1200" dirty="0">
              <a:latin typeface="Calibri Light" panose="020F0302020204030204"/>
            </a:rPr>
            <a:t>Lối sống</a:t>
          </a:r>
          <a:endParaRPr lang="vi-VN" sz="2400" kern="1200" dirty="0"/>
        </a:p>
      </dsp:txBody>
      <dsp:txXfrm>
        <a:off x="2743200" y="1343024"/>
        <a:ext cx="914400" cy="1914525"/>
      </dsp:txXfrm>
    </dsp:sp>
    <dsp:sp modelId="{A2000406-DCDC-4A38-9F0B-B6013732F668}">
      <dsp:nvSpPr>
        <dsp:cNvPr id="0" name=""/>
        <dsp:cNvSpPr/>
      </dsp:nvSpPr>
      <dsp:spPr>
        <a:xfrm>
          <a:off x="3477006" y="973835"/>
          <a:ext cx="361188" cy="3611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20C655-0247-462D-877F-D71476C9EC93}">
      <dsp:nvSpPr>
        <dsp:cNvPr id="0" name=""/>
        <dsp:cNvSpPr/>
      </dsp:nvSpPr>
      <dsp:spPr>
        <a:xfrm>
          <a:off x="3657600" y="1154429"/>
          <a:ext cx="914400" cy="210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386" tIns="0" rIns="0" bIns="0" numCol="1" spcCol="1270" anchor="t" anchorCtr="0">
          <a:noAutofit/>
        </a:bodyPr>
        <a:lstStyle/>
        <a:p>
          <a:pPr lvl="0" algn="l" defTabSz="1066800">
            <a:lnSpc>
              <a:spcPct val="90000"/>
            </a:lnSpc>
            <a:spcBef>
              <a:spcPct val="0"/>
            </a:spcBef>
            <a:spcAft>
              <a:spcPct val="35000"/>
            </a:spcAft>
          </a:pPr>
          <a:r>
            <a:rPr lang="vi-VN" sz="2400" kern="1200" dirty="0">
              <a:latin typeface="Calibri Light" panose="020F0302020204030204"/>
            </a:rPr>
            <a:t>Ý thức</a:t>
          </a:r>
          <a:endParaRPr lang="vi-VN" sz="2400" kern="1200" dirty="0"/>
        </a:p>
      </dsp:txBody>
      <dsp:txXfrm>
        <a:off x="3657600" y="1154429"/>
        <a:ext cx="914400" cy="2103120"/>
      </dsp:txXfrm>
    </dsp:sp>
  </dsp:spTree>
</dsp:drawing>
</file>

<file path=ppt/diagrams/layout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6ce90a37e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16ce90a37e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7414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4c1e296a7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14c1e296a7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999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4c1e296a7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14c1e296a7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52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4c1e296a7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14c1e296a7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251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4c1e296a7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14c1e296a7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9455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14c69d0e9f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14c69d0e9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2081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14c1e296a7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14c1e296a7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48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14c1e296a7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14c1e296a7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70917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14c1e296a7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14c1e296a7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2020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14c1e296a7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14c1e296a7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4463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4bbce7a1a1_0_10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4bbce7a1a1_0_10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132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9653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4c1e296a7a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4c1e296a7a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2341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4bbce7a1a1_0_10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4bbce7a1a1_0_10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5798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4c1e296a7a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4c1e296a7a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7429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4c1e296a7a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14c1e296a7a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3192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4c1e296a7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14c1e296a7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455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70"/>
        <p:cNvGrpSpPr/>
        <p:nvPr/>
      </p:nvGrpSpPr>
      <p:grpSpPr>
        <a:xfrm>
          <a:off x="0" y="0"/>
          <a:ext cx="0" cy="0"/>
          <a:chOff x="0" y="0"/>
          <a:chExt cx="0" cy="0"/>
        </a:xfrm>
      </p:grpSpPr>
      <p:pic>
        <p:nvPicPr>
          <p:cNvPr id="171" name="Google Shape;171;p13"/>
          <p:cNvPicPr preferRelativeResize="0"/>
          <p:nvPr/>
        </p:nvPicPr>
        <p:blipFill>
          <a:blip r:embed="rId2">
            <a:alphaModFix/>
          </a:blip>
          <a:stretch>
            <a:fillRect/>
          </a:stretch>
        </p:blipFill>
        <p:spPr>
          <a:xfrm>
            <a:off x="0" y="0"/>
            <a:ext cx="9144003" cy="5143501"/>
          </a:xfrm>
          <a:prstGeom prst="rect">
            <a:avLst/>
          </a:prstGeom>
          <a:noFill/>
          <a:ln>
            <a:noFill/>
          </a:ln>
        </p:spPr>
      </p:pic>
      <p:sp>
        <p:nvSpPr>
          <p:cNvPr id="172" name="Google Shape;172;p13"/>
          <p:cNvSpPr txBox="1">
            <a:spLocks noGrp="1"/>
          </p:cNvSpPr>
          <p:nvPr>
            <p:ph type="title" hasCustomPrompt="1"/>
          </p:nvPr>
        </p:nvSpPr>
        <p:spPr>
          <a:xfrm>
            <a:off x="1553200" y="1263363"/>
            <a:ext cx="665100" cy="390300"/>
          </a:xfrm>
          <a:prstGeom prst="rect">
            <a:avLst/>
          </a:prstGeom>
        </p:spPr>
        <p:txBody>
          <a:bodyPr spcFirstLastPara="1" wrap="square" lIns="36000" tIns="36000" rIns="36000" bIns="36000" anchor="ctr" anchorCtr="0">
            <a:noAutofit/>
          </a:bodyPr>
          <a:lstStyle>
            <a:lvl1pPr lvl="0" algn="ctr"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3" name="Google Shape;173;p13"/>
          <p:cNvSpPr txBox="1">
            <a:spLocks noGrp="1"/>
          </p:cNvSpPr>
          <p:nvPr>
            <p:ph type="subTitle" idx="1"/>
          </p:nvPr>
        </p:nvSpPr>
        <p:spPr>
          <a:xfrm>
            <a:off x="717550" y="2172982"/>
            <a:ext cx="2336400" cy="556800"/>
          </a:xfrm>
          <a:prstGeom prst="rect">
            <a:avLst/>
          </a:prstGeom>
          <a:ln>
            <a:noFill/>
          </a:ln>
        </p:spPr>
        <p:txBody>
          <a:bodyPr spcFirstLastPara="1" wrap="square" lIns="36000" tIns="36000" rIns="36000" bIns="36000"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4" name="Google Shape;174;p13"/>
          <p:cNvSpPr txBox="1">
            <a:spLocks noGrp="1"/>
          </p:cNvSpPr>
          <p:nvPr>
            <p:ph type="title" idx="2" hasCustomPrompt="1"/>
          </p:nvPr>
        </p:nvSpPr>
        <p:spPr>
          <a:xfrm>
            <a:off x="4239450" y="1263363"/>
            <a:ext cx="665100" cy="390300"/>
          </a:xfrm>
          <a:prstGeom prst="rect">
            <a:avLst/>
          </a:prstGeom>
        </p:spPr>
        <p:txBody>
          <a:bodyPr spcFirstLastPara="1" wrap="square" lIns="36000" tIns="36000" rIns="36000" bIns="36000" anchor="ctr" anchorCtr="0">
            <a:noAutofit/>
          </a:bodyPr>
          <a:lstStyle>
            <a:lvl1pPr lvl="0" algn="ctr"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5" name="Google Shape;175;p13"/>
          <p:cNvSpPr txBox="1">
            <a:spLocks noGrp="1"/>
          </p:cNvSpPr>
          <p:nvPr>
            <p:ph type="subTitle" idx="3"/>
          </p:nvPr>
        </p:nvSpPr>
        <p:spPr>
          <a:xfrm>
            <a:off x="3403800" y="2172982"/>
            <a:ext cx="2336400" cy="556800"/>
          </a:xfrm>
          <a:prstGeom prst="rect">
            <a:avLst/>
          </a:prstGeom>
          <a:ln>
            <a:noFill/>
          </a:ln>
        </p:spPr>
        <p:txBody>
          <a:bodyPr spcFirstLastPara="1" wrap="square" lIns="36000" tIns="36000" rIns="36000" bIns="36000"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6" name="Google Shape;176;p13"/>
          <p:cNvSpPr txBox="1">
            <a:spLocks noGrp="1"/>
          </p:cNvSpPr>
          <p:nvPr>
            <p:ph type="title" idx="4" hasCustomPrompt="1"/>
          </p:nvPr>
        </p:nvSpPr>
        <p:spPr>
          <a:xfrm>
            <a:off x="6925700" y="1263363"/>
            <a:ext cx="665100" cy="390300"/>
          </a:xfrm>
          <a:prstGeom prst="rect">
            <a:avLst/>
          </a:prstGeom>
        </p:spPr>
        <p:txBody>
          <a:bodyPr spcFirstLastPara="1" wrap="square" lIns="36000" tIns="36000" rIns="36000" bIns="36000" anchor="ctr" anchorCtr="0">
            <a:noAutofit/>
          </a:bodyPr>
          <a:lstStyle>
            <a:lvl1pPr lvl="0" algn="ctr"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7" name="Google Shape;177;p13"/>
          <p:cNvSpPr txBox="1">
            <a:spLocks noGrp="1"/>
          </p:cNvSpPr>
          <p:nvPr>
            <p:ph type="subTitle" idx="5"/>
          </p:nvPr>
        </p:nvSpPr>
        <p:spPr>
          <a:xfrm>
            <a:off x="6090050" y="2172982"/>
            <a:ext cx="2336400" cy="556800"/>
          </a:xfrm>
          <a:prstGeom prst="rect">
            <a:avLst/>
          </a:prstGeom>
          <a:ln>
            <a:noFill/>
          </a:ln>
        </p:spPr>
        <p:txBody>
          <a:bodyPr spcFirstLastPara="1" wrap="square" lIns="36000" tIns="36000" rIns="36000" bIns="36000"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8" name="Google Shape;178;p13"/>
          <p:cNvSpPr txBox="1">
            <a:spLocks noGrp="1"/>
          </p:cNvSpPr>
          <p:nvPr>
            <p:ph type="title" idx="6" hasCustomPrompt="1"/>
          </p:nvPr>
        </p:nvSpPr>
        <p:spPr>
          <a:xfrm>
            <a:off x="1553200" y="2969491"/>
            <a:ext cx="665100" cy="390300"/>
          </a:xfrm>
          <a:prstGeom prst="rect">
            <a:avLst/>
          </a:prstGeom>
        </p:spPr>
        <p:txBody>
          <a:bodyPr spcFirstLastPara="1" wrap="square" lIns="36000" tIns="36000" rIns="36000" bIns="36000" anchor="ctr" anchorCtr="0">
            <a:noAutofit/>
          </a:bodyPr>
          <a:lstStyle>
            <a:lvl1pPr lvl="0" algn="ctr"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9" name="Google Shape;179;p13"/>
          <p:cNvSpPr txBox="1">
            <a:spLocks noGrp="1"/>
          </p:cNvSpPr>
          <p:nvPr>
            <p:ph type="subTitle" idx="7"/>
          </p:nvPr>
        </p:nvSpPr>
        <p:spPr>
          <a:xfrm>
            <a:off x="717550" y="3882264"/>
            <a:ext cx="2336400" cy="556800"/>
          </a:xfrm>
          <a:prstGeom prst="rect">
            <a:avLst/>
          </a:prstGeom>
          <a:ln>
            <a:noFill/>
          </a:ln>
        </p:spPr>
        <p:txBody>
          <a:bodyPr spcFirstLastPara="1" wrap="square" lIns="36000" tIns="36000" rIns="36000" bIns="36000"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0" name="Google Shape;180;p13"/>
          <p:cNvSpPr txBox="1">
            <a:spLocks noGrp="1"/>
          </p:cNvSpPr>
          <p:nvPr>
            <p:ph type="title" idx="8" hasCustomPrompt="1"/>
          </p:nvPr>
        </p:nvSpPr>
        <p:spPr>
          <a:xfrm>
            <a:off x="4239450" y="2969491"/>
            <a:ext cx="665100" cy="390300"/>
          </a:xfrm>
          <a:prstGeom prst="rect">
            <a:avLst/>
          </a:prstGeom>
        </p:spPr>
        <p:txBody>
          <a:bodyPr spcFirstLastPara="1" wrap="square" lIns="36000" tIns="36000" rIns="36000" bIns="36000" anchor="ctr" anchorCtr="0">
            <a:noAutofit/>
          </a:bodyPr>
          <a:lstStyle>
            <a:lvl1pPr lvl="0" algn="ctr"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1" name="Google Shape;181;p13"/>
          <p:cNvSpPr txBox="1">
            <a:spLocks noGrp="1"/>
          </p:cNvSpPr>
          <p:nvPr>
            <p:ph type="subTitle" idx="9"/>
          </p:nvPr>
        </p:nvSpPr>
        <p:spPr>
          <a:xfrm>
            <a:off x="3403800" y="3882264"/>
            <a:ext cx="2336400" cy="556800"/>
          </a:xfrm>
          <a:prstGeom prst="rect">
            <a:avLst/>
          </a:prstGeom>
          <a:ln>
            <a:noFill/>
          </a:ln>
        </p:spPr>
        <p:txBody>
          <a:bodyPr spcFirstLastPara="1" wrap="square" lIns="36000" tIns="36000" rIns="36000" bIns="36000"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2" name="Google Shape;182;p13"/>
          <p:cNvSpPr txBox="1">
            <a:spLocks noGrp="1"/>
          </p:cNvSpPr>
          <p:nvPr>
            <p:ph type="title" idx="13" hasCustomPrompt="1"/>
          </p:nvPr>
        </p:nvSpPr>
        <p:spPr>
          <a:xfrm>
            <a:off x="6925700" y="2969491"/>
            <a:ext cx="665100" cy="390300"/>
          </a:xfrm>
          <a:prstGeom prst="rect">
            <a:avLst/>
          </a:prstGeom>
        </p:spPr>
        <p:txBody>
          <a:bodyPr spcFirstLastPara="1" wrap="square" lIns="36000" tIns="36000" rIns="36000" bIns="36000" anchor="ctr" anchorCtr="0">
            <a:noAutofit/>
          </a:bodyPr>
          <a:lstStyle>
            <a:lvl1pPr lvl="0" algn="ctr"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3" name="Google Shape;183;p13"/>
          <p:cNvSpPr txBox="1">
            <a:spLocks noGrp="1"/>
          </p:cNvSpPr>
          <p:nvPr>
            <p:ph type="subTitle" idx="14"/>
          </p:nvPr>
        </p:nvSpPr>
        <p:spPr>
          <a:xfrm>
            <a:off x="6090050" y="3882264"/>
            <a:ext cx="2336400" cy="556800"/>
          </a:xfrm>
          <a:prstGeom prst="rect">
            <a:avLst/>
          </a:prstGeom>
          <a:ln>
            <a:noFill/>
          </a:ln>
        </p:spPr>
        <p:txBody>
          <a:bodyPr spcFirstLastPara="1" wrap="square" lIns="36000" tIns="36000" rIns="36000" bIns="36000"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4" name="Google Shape;184;p13"/>
          <p:cNvSpPr txBox="1">
            <a:spLocks noGrp="1"/>
          </p:cNvSpPr>
          <p:nvPr>
            <p:ph type="title" idx="15"/>
          </p:nvPr>
        </p:nvSpPr>
        <p:spPr>
          <a:xfrm>
            <a:off x="720000" y="445025"/>
            <a:ext cx="7704000" cy="572700"/>
          </a:xfrm>
          <a:prstGeom prst="rect">
            <a:avLst/>
          </a:prstGeom>
        </p:spPr>
        <p:txBody>
          <a:bodyPr spcFirstLastPara="1" wrap="square" lIns="36000" tIns="36000" rIns="36000" bIns="36000" anchor="t" anchorCtr="0">
            <a:noAutofit/>
          </a:bodyPr>
          <a:lstStyle>
            <a:lvl1pPr lvl="0" algn="ctr"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85" name="Google Shape;185;p13"/>
          <p:cNvSpPr txBox="1">
            <a:spLocks noGrp="1"/>
          </p:cNvSpPr>
          <p:nvPr>
            <p:ph type="subTitle" idx="16"/>
          </p:nvPr>
        </p:nvSpPr>
        <p:spPr>
          <a:xfrm>
            <a:off x="717550" y="1794275"/>
            <a:ext cx="2336400" cy="390300"/>
          </a:xfrm>
          <a:prstGeom prst="rect">
            <a:avLst/>
          </a:prstGeom>
          <a:ln>
            <a:noFill/>
          </a:ln>
        </p:spPr>
        <p:txBody>
          <a:bodyPr spcFirstLastPara="1" wrap="square" lIns="36000" tIns="36000" rIns="36000" bIns="36000" anchor="b" anchorCtr="0">
            <a:noAutofit/>
          </a:bodyPr>
          <a:lstStyle>
            <a:lvl1pPr lvl="0" algn="ctr" rtl="0">
              <a:spcBef>
                <a:spcPts val="0"/>
              </a:spcBef>
              <a:spcAft>
                <a:spcPts val="0"/>
              </a:spcAft>
              <a:buClr>
                <a:schemeClr val="dk1"/>
              </a:buClr>
              <a:buSzPts val="2400"/>
              <a:buFont typeface="Bebas Neue"/>
              <a:buNone/>
              <a:defRPr sz="1900" b="1">
                <a:solidFill>
                  <a:schemeClr val="dk2"/>
                </a:solidFill>
                <a:latin typeface="Arbutus Slab"/>
                <a:ea typeface="Arbutus Slab"/>
                <a:cs typeface="Arbutus Slab"/>
                <a:sym typeface="Arbutus Slab"/>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6" name="Google Shape;186;p13"/>
          <p:cNvSpPr txBox="1">
            <a:spLocks noGrp="1"/>
          </p:cNvSpPr>
          <p:nvPr>
            <p:ph type="subTitle" idx="17"/>
          </p:nvPr>
        </p:nvSpPr>
        <p:spPr>
          <a:xfrm>
            <a:off x="3403800" y="1794275"/>
            <a:ext cx="2336400" cy="390300"/>
          </a:xfrm>
          <a:prstGeom prst="rect">
            <a:avLst/>
          </a:prstGeom>
          <a:ln>
            <a:noFill/>
          </a:ln>
        </p:spPr>
        <p:txBody>
          <a:bodyPr spcFirstLastPara="1" wrap="square" lIns="36000" tIns="36000" rIns="36000" bIns="36000" anchor="b" anchorCtr="0">
            <a:noAutofit/>
          </a:bodyPr>
          <a:lstStyle>
            <a:lvl1pPr lvl="0" algn="ctr" rtl="0">
              <a:spcBef>
                <a:spcPts val="0"/>
              </a:spcBef>
              <a:spcAft>
                <a:spcPts val="0"/>
              </a:spcAft>
              <a:buClr>
                <a:schemeClr val="dk1"/>
              </a:buClr>
              <a:buSzPts val="2400"/>
              <a:buFont typeface="Bebas Neue"/>
              <a:buNone/>
              <a:defRPr sz="1900" b="1">
                <a:solidFill>
                  <a:schemeClr val="dk2"/>
                </a:solidFill>
                <a:latin typeface="Arbutus Slab"/>
                <a:ea typeface="Arbutus Slab"/>
                <a:cs typeface="Arbutus Slab"/>
                <a:sym typeface="Arbutus Slab"/>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7" name="Google Shape;187;p13"/>
          <p:cNvSpPr txBox="1">
            <a:spLocks noGrp="1"/>
          </p:cNvSpPr>
          <p:nvPr>
            <p:ph type="subTitle" idx="18"/>
          </p:nvPr>
        </p:nvSpPr>
        <p:spPr>
          <a:xfrm>
            <a:off x="6090050" y="1794275"/>
            <a:ext cx="2336400" cy="390300"/>
          </a:xfrm>
          <a:prstGeom prst="rect">
            <a:avLst/>
          </a:prstGeom>
          <a:ln>
            <a:noFill/>
          </a:ln>
        </p:spPr>
        <p:txBody>
          <a:bodyPr spcFirstLastPara="1" wrap="square" lIns="36000" tIns="36000" rIns="36000" bIns="36000" anchor="b" anchorCtr="0">
            <a:noAutofit/>
          </a:bodyPr>
          <a:lstStyle>
            <a:lvl1pPr lvl="0" algn="ctr" rtl="0">
              <a:spcBef>
                <a:spcPts val="0"/>
              </a:spcBef>
              <a:spcAft>
                <a:spcPts val="0"/>
              </a:spcAft>
              <a:buClr>
                <a:schemeClr val="dk1"/>
              </a:buClr>
              <a:buSzPts val="2400"/>
              <a:buFont typeface="Bebas Neue"/>
              <a:buNone/>
              <a:defRPr sz="1900" b="1">
                <a:solidFill>
                  <a:schemeClr val="dk2"/>
                </a:solidFill>
                <a:latin typeface="Arbutus Slab"/>
                <a:ea typeface="Arbutus Slab"/>
                <a:cs typeface="Arbutus Slab"/>
                <a:sym typeface="Arbutus Slab"/>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8" name="Google Shape;188;p13"/>
          <p:cNvSpPr txBox="1">
            <a:spLocks noGrp="1"/>
          </p:cNvSpPr>
          <p:nvPr>
            <p:ph type="subTitle" idx="19"/>
          </p:nvPr>
        </p:nvSpPr>
        <p:spPr>
          <a:xfrm>
            <a:off x="717550" y="3499156"/>
            <a:ext cx="2336400" cy="390300"/>
          </a:xfrm>
          <a:prstGeom prst="rect">
            <a:avLst/>
          </a:prstGeom>
          <a:ln>
            <a:noFill/>
          </a:ln>
        </p:spPr>
        <p:txBody>
          <a:bodyPr spcFirstLastPara="1" wrap="square" lIns="36000" tIns="36000" rIns="36000" bIns="36000" anchor="b" anchorCtr="0">
            <a:noAutofit/>
          </a:bodyPr>
          <a:lstStyle>
            <a:lvl1pPr lvl="0" algn="ctr" rtl="0">
              <a:spcBef>
                <a:spcPts val="0"/>
              </a:spcBef>
              <a:spcAft>
                <a:spcPts val="0"/>
              </a:spcAft>
              <a:buClr>
                <a:schemeClr val="dk1"/>
              </a:buClr>
              <a:buSzPts val="2400"/>
              <a:buFont typeface="Bebas Neue"/>
              <a:buNone/>
              <a:defRPr sz="1900" b="1">
                <a:solidFill>
                  <a:schemeClr val="dk2"/>
                </a:solidFill>
                <a:latin typeface="Arbutus Slab"/>
                <a:ea typeface="Arbutus Slab"/>
                <a:cs typeface="Arbutus Slab"/>
                <a:sym typeface="Arbutus Slab"/>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9" name="Google Shape;189;p13"/>
          <p:cNvSpPr txBox="1">
            <a:spLocks noGrp="1"/>
          </p:cNvSpPr>
          <p:nvPr>
            <p:ph type="subTitle" idx="20"/>
          </p:nvPr>
        </p:nvSpPr>
        <p:spPr>
          <a:xfrm>
            <a:off x="3403800" y="3499156"/>
            <a:ext cx="2336400" cy="390300"/>
          </a:xfrm>
          <a:prstGeom prst="rect">
            <a:avLst/>
          </a:prstGeom>
          <a:ln>
            <a:noFill/>
          </a:ln>
        </p:spPr>
        <p:txBody>
          <a:bodyPr spcFirstLastPara="1" wrap="square" lIns="36000" tIns="36000" rIns="36000" bIns="36000" anchor="b" anchorCtr="0">
            <a:noAutofit/>
          </a:bodyPr>
          <a:lstStyle>
            <a:lvl1pPr lvl="0" algn="ctr" rtl="0">
              <a:spcBef>
                <a:spcPts val="0"/>
              </a:spcBef>
              <a:spcAft>
                <a:spcPts val="0"/>
              </a:spcAft>
              <a:buClr>
                <a:schemeClr val="dk1"/>
              </a:buClr>
              <a:buSzPts val="2400"/>
              <a:buFont typeface="Bebas Neue"/>
              <a:buNone/>
              <a:defRPr sz="1900" b="1">
                <a:solidFill>
                  <a:schemeClr val="dk2"/>
                </a:solidFill>
                <a:latin typeface="Arbutus Slab"/>
                <a:ea typeface="Arbutus Slab"/>
                <a:cs typeface="Arbutus Slab"/>
                <a:sym typeface="Arbutus Slab"/>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0" name="Google Shape;190;p13"/>
          <p:cNvSpPr txBox="1">
            <a:spLocks noGrp="1"/>
          </p:cNvSpPr>
          <p:nvPr>
            <p:ph type="subTitle" idx="21"/>
          </p:nvPr>
        </p:nvSpPr>
        <p:spPr>
          <a:xfrm>
            <a:off x="6090050" y="3499156"/>
            <a:ext cx="2336400" cy="390300"/>
          </a:xfrm>
          <a:prstGeom prst="rect">
            <a:avLst/>
          </a:prstGeom>
          <a:ln>
            <a:noFill/>
          </a:ln>
        </p:spPr>
        <p:txBody>
          <a:bodyPr spcFirstLastPara="1" wrap="square" lIns="36000" tIns="36000" rIns="36000" bIns="36000" anchor="b" anchorCtr="0">
            <a:noAutofit/>
          </a:bodyPr>
          <a:lstStyle>
            <a:lvl1pPr lvl="0" algn="ctr" rtl="0">
              <a:spcBef>
                <a:spcPts val="0"/>
              </a:spcBef>
              <a:spcAft>
                <a:spcPts val="0"/>
              </a:spcAft>
              <a:buClr>
                <a:schemeClr val="dk1"/>
              </a:buClr>
              <a:buSzPts val="2400"/>
              <a:buFont typeface="Bebas Neue"/>
              <a:buNone/>
              <a:defRPr sz="1900" b="1">
                <a:solidFill>
                  <a:schemeClr val="dk2"/>
                </a:solidFill>
                <a:latin typeface="Arbutus Slab"/>
                <a:ea typeface="Arbutus Slab"/>
                <a:cs typeface="Arbutus Slab"/>
                <a:sym typeface="Arbutus Slab"/>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191" name="Google Shape;191;p13"/>
          <p:cNvGrpSpPr/>
          <p:nvPr/>
        </p:nvGrpSpPr>
        <p:grpSpPr>
          <a:xfrm>
            <a:off x="687770" y="182180"/>
            <a:ext cx="7768460" cy="170539"/>
            <a:chOff x="2411286" y="3707402"/>
            <a:chExt cx="15935303" cy="349824"/>
          </a:xfrm>
        </p:grpSpPr>
        <p:sp>
          <p:nvSpPr>
            <p:cNvPr id="192" name="Google Shape;192;p13"/>
            <p:cNvSpPr/>
            <p:nvPr/>
          </p:nvSpPr>
          <p:spPr>
            <a:xfrm>
              <a:off x="2753337" y="3707402"/>
              <a:ext cx="679051" cy="349824"/>
            </a:xfrm>
            <a:custGeom>
              <a:avLst/>
              <a:gdLst/>
              <a:ahLst/>
              <a:cxnLst/>
              <a:rect l="l" t="t" r="r" b="b"/>
              <a:pathLst>
                <a:path w="1483" h="764" extrusionOk="0">
                  <a:moveTo>
                    <a:pt x="916" y="0"/>
                  </a:moveTo>
                  <a:lnTo>
                    <a:pt x="1" y="382"/>
                  </a:lnTo>
                  <a:lnTo>
                    <a:pt x="916" y="764"/>
                  </a:lnTo>
                  <a:lnTo>
                    <a:pt x="1483" y="382"/>
                  </a:lnTo>
                  <a:lnTo>
                    <a:pt x="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a:off x="2411286" y="3783182"/>
              <a:ext cx="198266" cy="198264"/>
            </a:xfrm>
            <a:custGeom>
              <a:avLst/>
              <a:gdLst/>
              <a:ahLst/>
              <a:cxnLst/>
              <a:rect l="l" t="t" r="r" b="b"/>
              <a:pathLst>
                <a:path w="433" h="433" extrusionOk="0">
                  <a:moveTo>
                    <a:pt x="219" y="1"/>
                  </a:moveTo>
                  <a:cubicBezTo>
                    <a:pt x="97" y="1"/>
                    <a:pt x="0" y="97"/>
                    <a:pt x="0" y="214"/>
                  </a:cubicBezTo>
                  <a:cubicBezTo>
                    <a:pt x="0" y="336"/>
                    <a:pt x="97" y="433"/>
                    <a:pt x="219" y="433"/>
                  </a:cubicBezTo>
                  <a:cubicBezTo>
                    <a:pt x="336" y="433"/>
                    <a:pt x="432" y="336"/>
                    <a:pt x="432" y="214"/>
                  </a:cubicBezTo>
                  <a:cubicBezTo>
                    <a:pt x="432" y="97"/>
                    <a:pt x="336" y="1"/>
                    <a:pt x="2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3"/>
            <p:cNvSpPr/>
            <p:nvPr/>
          </p:nvSpPr>
          <p:spPr>
            <a:xfrm>
              <a:off x="3453007" y="3913630"/>
              <a:ext cx="90662" cy="91119"/>
            </a:xfrm>
            <a:custGeom>
              <a:avLst/>
              <a:gdLst/>
              <a:ahLst/>
              <a:cxnLst/>
              <a:rect l="l" t="t" r="r" b="b"/>
              <a:pathLst>
                <a:path w="198" h="199" extrusionOk="0">
                  <a:moveTo>
                    <a:pt x="97" y="1"/>
                  </a:moveTo>
                  <a:cubicBezTo>
                    <a:pt x="43" y="1"/>
                    <a:pt x="0" y="47"/>
                    <a:pt x="0" y="102"/>
                  </a:cubicBezTo>
                  <a:cubicBezTo>
                    <a:pt x="0" y="156"/>
                    <a:pt x="43" y="198"/>
                    <a:pt x="97" y="198"/>
                  </a:cubicBezTo>
                  <a:cubicBezTo>
                    <a:pt x="151" y="198"/>
                    <a:pt x="198" y="156"/>
                    <a:pt x="198" y="102"/>
                  </a:cubicBezTo>
                  <a:cubicBezTo>
                    <a:pt x="198" y="47"/>
                    <a:pt x="151" y="1"/>
                    <a:pt x="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a:off x="3453007" y="3750622"/>
              <a:ext cx="90662" cy="90661"/>
            </a:xfrm>
            <a:custGeom>
              <a:avLst/>
              <a:gdLst/>
              <a:ahLst/>
              <a:cxnLst/>
              <a:rect l="l" t="t" r="r" b="b"/>
              <a:pathLst>
                <a:path w="198" h="198" extrusionOk="0">
                  <a:moveTo>
                    <a:pt x="97" y="0"/>
                  </a:moveTo>
                  <a:cubicBezTo>
                    <a:pt x="43" y="0"/>
                    <a:pt x="0" y="47"/>
                    <a:pt x="0" y="101"/>
                  </a:cubicBezTo>
                  <a:cubicBezTo>
                    <a:pt x="0" y="155"/>
                    <a:pt x="43" y="198"/>
                    <a:pt x="97" y="198"/>
                  </a:cubicBezTo>
                  <a:cubicBezTo>
                    <a:pt x="151" y="198"/>
                    <a:pt x="198" y="155"/>
                    <a:pt x="198" y="101"/>
                  </a:cubicBezTo>
                  <a:cubicBezTo>
                    <a:pt x="198" y="47"/>
                    <a:pt x="151" y="0"/>
                    <a:pt x="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rot="-5400000">
              <a:off x="10825139" y="-3564423"/>
              <a:ext cx="149400" cy="148935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3"/>
          <p:cNvGrpSpPr/>
          <p:nvPr/>
        </p:nvGrpSpPr>
        <p:grpSpPr>
          <a:xfrm flipH="1">
            <a:off x="687770" y="4790830"/>
            <a:ext cx="7768460" cy="170539"/>
            <a:chOff x="2411286" y="3707402"/>
            <a:chExt cx="15935303" cy="349824"/>
          </a:xfrm>
        </p:grpSpPr>
        <p:sp>
          <p:nvSpPr>
            <p:cNvPr id="198" name="Google Shape;198;p13"/>
            <p:cNvSpPr/>
            <p:nvPr/>
          </p:nvSpPr>
          <p:spPr>
            <a:xfrm>
              <a:off x="2753337" y="3707402"/>
              <a:ext cx="679051" cy="349824"/>
            </a:xfrm>
            <a:custGeom>
              <a:avLst/>
              <a:gdLst/>
              <a:ahLst/>
              <a:cxnLst/>
              <a:rect l="l" t="t" r="r" b="b"/>
              <a:pathLst>
                <a:path w="1483" h="764" extrusionOk="0">
                  <a:moveTo>
                    <a:pt x="916" y="0"/>
                  </a:moveTo>
                  <a:lnTo>
                    <a:pt x="1" y="382"/>
                  </a:lnTo>
                  <a:lnTo>
                    <a:pt x="916" y="764"/>
                  </a:lnTo>
                  <a:lnTo>
                    <a:pt x="1483" y="382"/>
                  </a:lnTo>
                  <a:lnTo>
                    <a:pt x="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3"/>
            <p:cNvSpPr/>
            <p:nvPr/>
          </p:nvSpPr>
          <p:spPr>
            <a:xfrm>
              <a:off x="2411286" y="3783182"/>
              <a:ext cx="198266" cy="198264"/>
            </a:xfrm>
            <a:custGeom>
              <a:avLst/>
              <a:gdLst/>
              <a:ahLst/>
              <a:cxnLst/>
              <a:rect l="l" t="t" r="r" b="b"/>
              <a:pathLst>
                <a:path w="433" h="433" extrusionOk="0">
                  <a:moveTo>
                    <a:pt x="219" y="1"/>
                  </a:moveTo>
                  <a:cubicBezTo>
                    <a:pt x="97" y="1"/>
                    <a:pt x="0" y="97"/>
                    <a:pt x="0" y="214"/>
                  </a:cubicBezTo>
                  <a:cubicBezTo>
                    <a:pt x="0" y="336"/>
                    <a:pt x="97" y="433"/>
                    <a:pt x="219" y="433"/>
                  </a:cubicBezTo>
                  <a:cubicBezTo>
                    <a:pt x="336" y="433"/>
                    <a:pt x="432" y="336"/>
                    <a:pt x="432" y="214"/>
                  </a:cubicBezTo>
                  <a:cubicBezTo>
                    <a:pt x="432" y="97"/>
                    <a:pt x="336" y="1"/>
                    <a:pt x="2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3"/>
            <p:cNvSpPr/>
            <p:nvPr/>
          </p:nvSpPr>
          <p:spPr>
            <a:xfrm>
              <a:off x="3453007" y="3913630"/>
              <a:ext cx="90662" cy="91119"/>
            </a:xfrm>
            <a:custGeom>
              <a:avLst/>
              <a:gdLst/>
              <a:ahLst/>
              <a:cxnLst/>
              <a:rect l="l" t="t" r="r" b="b"/>
              <a:pathLst>
                <a:path w="198" h="199" extrusionOk="0">
                  <a:moveTo>
                    <a:pt x="97" y="1"/>
                  </a:moveTo>
                  <a:cubicBezTo>
                    <a:pt x="43" y="1"/>
                    <a:pt x="0" y="47"/>
                    <a:pt x="0" y="102"/>
                  </a:cubicBezTo>
                  <a:cubicBezTo>
                    <a:pt x="0" y="156"/>
                    <a:pt x="43" y="198"/>
                    <a:pt x="97" y="198"/>
                  </a:cubicBezTo>
                  <a:cubicBezTo>
                    <a:pt x="151" y="198"/>
                    <a:pt x="198" y="156"/>
                    <a:pt x="198" y="102"/>
                  </a:cubicBezTo>
                  <a:cubicBezTo>
                    <a:pt x="198" y="47"/>
                    <a:pt x="151" y="1"/>
                    <a:pt x="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3453007" y="3750622"/>
              <a:ext cx="90662" cy="90661"/>
            </a:xfrm>
            <a:custGeom>
              <a:avLst/>
              <a:gdLst/>
              <a:ahLst/>
              <a:cxnLst/>
              <a:rect l="l" t="t" r="r" b="b"/>
              <a:pathLst>
                <a:path w="198" h="198" extrusionOk="0">
                  <a:moveTo>
                    <a:pt x="97" y="0"/>
                  </a:moveTo>
                  <a:cubicBezTo>
                    <a:pt x="43" y="0"/>
                    <a:pt x="0" y="47"/>
                    <a:pt x="0" y="101"/>
                  </a:cubicBezTo>
                  <a:cubicBezTo>
                    <a:pt x="0" y="155"/>
                    <a:pt x="43" y="198"/>
                    <a:pt x="97" y="198"/>
                  </a:cubicBezTo>
                  <a:cubicBezTo>
                    <a:pt x="151" y="198"/>
                    <a:pt x="198" y="155"/>
                    <a:pt x="198" y="101"/>
                  </a:cubicBezTo>
                  <a:cubicBezTo>
                    <a:pt x="198" y="47"/>
                    <a:pt x="151" y="0"/>
                    <a:pt x="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rot="-5400000">
              <a:off x="10825139" y="-3564423"/>
              <a:ext cx="149400" cy="148935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4394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23"/>
        <p:cNvGrpSpPr/>
        <p:nvPr/>
      </p:nvGrpSpPr>
      <p:grpSpPr>
        <a:xfrm>
          <a:off x="0" y="0"/>
          <a:ext cx="0" cy="0"/>
          <a:chOff x="0" y="0"/>
          <a:chExt cx="0" cy="0"/>
        </a:xfrm>
      </p:grpSpPr>
      <p:pic>
        <p:nvPicPr>
          <p:cNvPr id="124" name="Google Shape;124;p9"/>
          <p:cNvPicPr preferRelativeResize="0"/>
          <p:nvPr/>
        </p:nvPicPr>
        <p:blipFill>
          <a:blip r:embed="rId2">
            <a:alphaModFix/>
          </a:blip>
          <a:stretch>
            <a:fillRect/>
          </a:stretch>
        </p:blipFill>
        <p:spPr>
          <a:xfrm rot="10800000" flipH="1">
            <a:off x="0" y="0"/>
            <a:ext cx="9144003" cy="5143501"/>
          </a:xfrm>
          <a:prstGeom prst="rect">
            <a:avLst/>
          </a:prstGeom>
          <a:noFill/>
          <a:ln>
            <a:noFill/>
          </a:ln>
        </p:spPr>
      </p:pic>
      <p:sp>
        <p:nvSpPr>
          <p:cNvPr id="125" name="Google Shape;125;p9"/>
          <p:cNvSpPr txBox="1">
            <a:spLocks noGrp="1"/>
          </p:cNvSpPr>
          <p:nvPr>
            <p:ph type="title"/>
          </p:nvPr>
        </p:nvSpPr>
        <p:spPr>
          <a:xfrm>
            <a:off x="715100" y="1218470"/>
            <a:ext cx="4493400" cy="841800"/>
          </a:xfrm>
          <a:prstGeom prst="rect">
            <a:avLst/>
          </a:prstGeom>
        </p:spPr>
        <p:txBody>
          <a:bodyPr spcFirstLastPara="1" wrap="square" lIns="36000" tIns="36000" rIns="36000" bIns="36000" anchor="t" anchorCtr="0">
            <a:noAutofit/>
          </a:bodyPr>
          <a:lstStyle>
            <a:lvl1pPr lvl="0" algn="r" rtl="0">
              <a:spcBef>
                <a:spcPts val="0"/>
              </a:spcBef>
              <a:spcAft>
                <a:spcPts val="0"/>
              </a:spcAft>
              <a:buSzPts val="3600"/>
              <a:buNone/>
              <a:defRPr sz="41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6" name="Google Shape;126;p9"/>
          <p:cNvSpPr txBox="1">
            <a:spLocks noGrp="1"/>
          </p:cNvSpPr>
          <p:nvPr>
            <p:ph type="subTitle" idx="1"/>
          </p:nvPr>
        </p:nvSpPr>
        <p:spPr>
          <a:xfrm>
            <a:off x="715100" y="2539979"/>
            <a:ext cx="4493400" cy="1358700"/>
          </a:xfrm>
          <a:prstGeom prst="rect">
            <a:avLst/>
          </a:prstGeom>
        </p:spPr>
        <p:txBody>
          <a:bodyPr spcFirstLastPara="1" wrap="square" lIns="36000" tIns="36000" rIns="36000" bIns="36000"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27" name="Google Shape;127;p9"/>
          <p:cNvGrpSpPr/>
          <p:nvPr/>
        </p:nvGrpSpPr>
        <p:grpSpPr>
          <a:xfrm flipH="1">
            <a:off x="687770" y="182180"/>
            <a:ext cx="7768460" cy="170539"/>
            <a:chOff x="2411286" y="3707402"/>
            <a:chExt cx="15935303" cy="349824"/>
          </a:xfrm>
        </p:grpSpPr>
        <p:sp>
          <p:nvSpPr>
            <p:cNvPr id="128" name="Google Shape;128;p9"/>
            <p:cNvSpPr/>
            <p:nvPr/>
          </p:nvSpPr>
          <p:spPr>
            <a:xfrm>
              <a:off x="2753337" y="3707402"/>
              <a:ext cx="679051" cy="349824"/>
            </a:xfrm>
            <a:custGeom>
              <a:avLst/>
              <a:gdLst/>
              <a:ahLst/>
              <a:cxnLst/>
              <a:rect l="l" t="t" r="r" b="b"/>
              <a:pathLst>
                <a:path w="1483" h="764" extrusionOk="0">
                  <a:moveTo>
                    <a:pt x="916" y="0"/>
                  </a:moveTo>
                  <a:lnTo>
                    <a:pt x="1" y="382"/>
                  </a:lnTo>
                  <a:lnTo>
                    <a:pt x="916" y="764"/>
                  </a:lnTo>
                  <a:lnTo>
                    <a:pt x="1483" y="382"/>
                  </a:lnTo>
                  <a:lnTo>
                    <a:pt x="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2411286" y="3783182"/>
              <a:ext cx="198266" cy="198264"/>
            </a:xfrm>
            <a:custGeom>
              <a:avLst/>
              <a:gdLst/>
              <a:ahLst/>
              <a:cxnLst/>
              <a:rect l="l" t="t" r="r" b="b"/>
              <a:pathLst>
                <a:path w="433" h="433" extrusionOk="0">
                  <a:moveTo>
                    <a:pt x="219" y="1"/>
                  </a:moveTo>
                  <a:cubicBezTo>
                    <a:pt x="97" y="1"/>
                    <a:pt x="0" y="97"/>
                    <a:pt x="0" y="214"/>
                  </a:cubicBezTo>
                  <a:cubicBezTo>
                    <a:pt x="0" y="336"/>
                    <a:pt x="97" y="433"/>
                    <a:pt x="219" y="433"/>
                  </a:cubicBezTo>
                  <a:cubicBezTo>
                    <a:pt x="336" y="433"/>
                    <a:pt x="432" y="336"/>
                    <a:pt x="432" y="214"/>
                  </a:cubicBezTo>
                  <a:cubicBezTo>
                    <a:pt x="432" y="97"/>
                    <a:pt x="336" y="1"/>
                    <a:pt x="2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a:off x="3453007" y="3913630"/>
              <a:ext cx="90662" cy="91119"/>
            </a:xfrm>
            <a:custGeom>
              <a:avLst/>
              <a:gdLst/>
              <a:ahLst/>
              <a:cxnLst/>
              <a:rect l="l" t="t" r="r" b="b"/>
              <a:pathLst>
                <a:path w="198" h="199" extrusionOk="0">
                  <a:moveTo>
                    <a:pt x="97" y="1"/>
                  </a:moveTo>
                  <a:cubicBezTo>
                    <a:pt x="43" y="1"/>
                    <a:pt x="0" y="47"/>
                    <a:pt x="0" y="102"/>
                  </a:cubicBezTo>
                  <a:cubicBezTo>
                    <a:pt x="0" y="156"/>
                    <a:pt x="43" y="198"/>
                    <a:pt x="97" y="198"/>
                  </a:cubicBezTo>
                  <a:cubicBezTo>
                    <a:pt x="151" y="198"/>
                    <a:pt x="198" y="156"/>
                    <a:pt x="198" y="102"/>
                  </a:cubicBezTo>
                  <a:cubicBezTo>
                    <a:pt x="198" y="47"/>
                    <a:pt x="151" y="1"/>
                    <a:pt x="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a:off x="3453007" y="3750622"/>
              <a:ext cx="90662" cy="90661"/>
            </a:xfrm>
            <a:custGeom>
              <a:avLst/>
              <a:gdLst/>
              <a:ahLst/>
              <a:cxnLst/>
              <a:rect l="l" t="t" r="r" b="b"/>
              <a:pathLst>
                <a:path w="198" h="198" extrusionOk="0">
                  <a:moveTo>
                    <a:pt x="97" y="0"/>
                  </a:moveTo>
                  <a:cubicBezTo>
                    <a:pt x="43" y="0"/>
                    <a:pt x="0" y="47"/>
                    <a:pt x="0" y="101"/>
                  </a:cubicBezTo>
                  <a:cubicBezTo>
                    <a:pt x="0" y="155"/>
                    <a:pt x="43" y="198"/>
                    <a:pt x="97" y="198"/>
                  </a:cubicBezTo>
                  <a:cubicBezTo>
                    <a:pt x="151" y="198"/>
                    <a:pt x="198" y="155"/>
                    <a:pt x="198" y="101"/>
                  </a:cubicBezTo>
                  <a:cubicBezTo>
                    <a:pt x="198" y="47"/>
                    <a:pt x="151" y="0"/>
                    <a:pt x="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rot="-5400000">
              <a:off x="10825139" y="-3564423"/>
              <a:ext cx="149400" cy="148935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133;p9"/>
          <p:cNvGrpSpPr/>
          <p:nvPr/>
        </p:nvGrpSpPr>
        <p:grpSpPr>
          <a:xfrm>
            <a:off x="687770" y="4790830"/>
            <a:ext cx="7768460" cy="170539"/>
            <a:chOff x="2411286" y="3707402"/>
            <a:chExt cx="15935303" cy="349824"/>
          </a:xfrm>
        </p:grpSpPr>
        <p:sp>
          <p:nvSpPr>
            <p:cNvPr id="134" name="Google Shape;134;p9"/>
            <p:cNvSpPr/>
            <p:nvPr/>
          </p:nvSpPr>
          <p:spPr>
            <a:xfrm>
              <a:off x="2753337" y="3707402"/>
              <a:ext cx="679051" cy="349824"/>
            </a:xfrm>
            <a:custGeom>
              <a:avLst/>
              <a:gdLst/>
              <a:ahLst/>
              <a:cxnLst/>
              <a:rect l="l" t="t" r="r" b="b"/>
              <a:pathLst>
                <a:path w="1483" h="764" extrusionOk="0">
                  <a:moveTo>
                    <a:pt x="916" y="0"/>
                  </a:moveTo>
                  <a:lnTo>
                    <a:pt x="1" y="382"/>
                  </a:lnTo>
                  <a:lnTo>
                    <a:pt x="916" y="764"/>
                  </a:lnTo>
                  <a:lnTo>
                    <a:pt x="1483" y="382"/>
                  </a:lnTo>
                  <a:lnTo>
                    <a:pt x="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a:off x="2411286" y="3783182"/>
              <a:ext cx="198266" cy="198264"/>
            </a:xfrm>
            <a:custGeom>
              <a:avLst/>
              <a:gdLst/>
              <a:ahLst/>
              <a:cxnLst/>
              <a:rect l="l" t="t" r="r" b="b"/>
              <a:pathLst>
                <a:path w="433" h="433" extrusionOk="0">
                  <a:moveTo>
                    <a:pt x="219" y="1"/>
                  </a:moveTo>
                  <a:cubicBezTo>
                    <a:pt x="97" y="1"/>
                    <a:pt x="0" y="97"/>
                    <a:pt x="0" y="214"/>
                  </a:cubicBezTo>
                  <a:cubicBezTo>
                    <a:pt x="0" y="336"/>
                    <a:pt x="97" y="433"/>
                    <a:pt x="219" y="433"/>
                  </a:cubicBezTo>
                  <a:cubicBezTo>
                    <a:pt x="336" y="433"/>
                    <a:pt x="432" y="336"/>
                    <a:pt x="432" y="214"/>
                  </a:cubicBezTo>
                  <a:cubicBezTo>
                    <a:pt x="432" y="97"/>
                    <a:pt x="336" y="1"/>
                    <a:pt x="2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a:off x="3453007" y="3913630"/>
              <a:ext cx="90662" cy="91119"/>
            </a:xfrm>
            <a:custGeom>
              <a:avLst/>
              <a:gdLst/>
              <a:ahLst/>
              <a:cxnLst/>
              <a:rect l="l" t="t" r="r" b="b"/>
              <a:pathLst>
                <a:path w="198" h="199" extrusionOk="0">
                  <a:moveTo>
                    <a:pt x="97" y="1"/>
                  </a:moveTo>
                  <a:cubicBezTo>
                    <a:pt x="43" y="1"/>
                    <a:pt x="0" y="47"/>
                    <a:pt x="0" y="102"/>
                  </a:cubicBezTo>
                  <a:cubicBezTo>
                    <a:pt x="0" y="156"/>
                    <a:pt x="43" y="198"/>
                    <a:pt x="97" y="198"/>
                  </a:cubicBezTo>
                  <a:cubicBezTo>
                    <a:pt x="151" y="198"/>
                    <a:pt x="198" y="156"/>
                    <a:pt x="198" y="102"/>
                  </a:cubicBezTo>
                  <a:cubicBezTo>
                    <a:pt x="198" y="47"/>
                    <a:pt x="151" y="1"/>
                    <a:pt x="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3453007" y="3750622"/>
              <a:ext cx="90662" cy="90661"/>
            </a:xfrm>
            <a:custGeom>
              <a:avLst/>
              <a:gdLst/>
              <a:ahLst/>
              <a:cxnLst/>
              <a:rect l="l" t="t" r="r" b="b"/>
              <a:pathLst>
                <a:path w="198" h="198" extrusionOk="0">
                  <a:moveTo>
                    <a:pt x="97" y="0"/>
                  </a:moveTo>
                  <a:cubicBezTo>
                    <a:pt x="43" y="0"/>
                    <a:pt x="0" y="47"/>
                    <a:pt x="0" y="101"/>
                  </a:cubicBezTo>
                  <a:cubicBezTo>
                    <a:pt x="0" y="155"/>
                    <a:pt x="43" y="198"/>
                    <a:pt x="97" y="198"/>
                  </a:cubicBezTo>
                  <a:cubicBezTo>
                    <a:pt x="151" y="198"/>
                    <a:pt x="198" y="155"/>
                    <a:pt x="198" y="101"/>
                  </a:cubicBezTo>
                  <a:cubicBezTo>
                    <a:pt x="198" y="47"/>
                    <a:pt x="151" y="0"/>
                    <a:pt x="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rot="-5400000">
              <a:off x="10825139" y="-3564423"/>
              <a:ext cx="149400" cy="148935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25228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4"/>
        <p:cNvGrpSpPr/>
        <p:nvPr/>
      </p:nvGrpSpPr>
      <p:grpSpPr>
        <a:xfrm>
          <a:off x="0" y="0"/>
          <a:ext cx="0" cy="0"/>
          <a:chOff x="0" y="0"/>
          <a:chExt cx="0" cy="0"/>
        </a:xfrm>
      </p:grpSpPr>
      <p:pic>
        <p:nvPicPr>
          <p:cNvPr id="25" name="Google Shape;25;p3"/>
          <p:cNvPicPr preferRelativeResize="0"/>
          <p:nvPr/>
        </p:nvPicPr>
        <p:blipFill>
          <a:blip r:embed="rId2">
            <a:alphaModFix/>
          </a:blip>
          <a:stretch>
            <a:fillRect/>
          </a:stretch>
        </p:blipFill>
        <p:spPr>
          <a:xfrm flipH="1">
            <a:off x="0" y="0"/>
            <a:ext cx="9144003" cy="5143501"/>
          </a:xfrm>
          <a:prstGeom prst="rect">
            <a:avLst/>
          </a:prstGeom>
          <a:noFill/>
          <a:ln>
            <a:noFill/>
          </a:ln>
        </p:spPr>
      </p:pic>
      <p:sp>
        <p:nvSpPr>
          <p:cNvPr id="26" name="Google Shape;26;p3"/>
          <p:cNvSpPr txBox="1">
            <a:spLocks noGrp="1"/>
          </p:cNvSpPr>
          <p:nvPr>
            <p:ph type="title"/>
          </p:nvPr>
        </p:nvSpPr>
        <p:spPr>
          <a:xfrm>
            <a:off x="1714638" y="3386200"/>
            <a:ext cx="5714700" cy="841800"/>
          </a:xfrm>
          <a:prstGeom prst="rect">
            <a:avLst/>
          </a:prstGeom>
        </p:spPr>
        <p:txBody>
          <a:bodyPr spcFirstLastPara="1" wrap="square" lIns="36000" tIns="36000" rIns="36000" bIns="36000" anchor="b" anchorCtr="0">
            <a:noAutofit/>
          </a:bodyPr>
          <a:lstStyle>
            <a:lvl1pPr lvl="0" algn="ctr">
              <a:spcBef>
                <a:spcPts val="0"/>
              </a:spcBef>
              <a:spcAft>
                <a:spcPts val="0"/>
              </a:spcAft>
              <a:buSzPts val="3600"/>
              <a:buNone/>
              <a:defRPr sz="51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a:off x="3777738" y="1193600"/>
            <a:ext cx="1588500" cy="1187700"/>
          </a:xfrm>
          <a:prstGeom prst="rect">
            <a:avLst/>
          </a:prstGeom>
        </p:spPr>
        <p:txBody>
          <a:bodyPr spcFirstLastPara="1" wrap="square" lIns="36000" tIns="36000" rIns="36000" bIns="36000" anchor="ctr" anchorCtr="0">
            <a:noAutofit/>
          </a:bodyPr>
          <a:lstStyle>
            <a:lvl1pPr lvl="0" algn="ctr"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1714638" y="4168350"/>
            <a:ext cx="5714700" cy="351600"/>
          </a:xfrm>
          <a:prstGeom prst="rect">
            <a:avLst/>
          </a:prstGeom>
        </p:spPr>
        <p:txBody>
          <a:bodyPr spcFirstLastPara="1" wrap="square" lIns="36000" tIns="36000" rIns="36000" bIns="36000"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9" name="Google Shape;29;p3"/>
          <p:cNvGrpSpPr/>
          <p:nvPr/>
        </p:nvGrpSpPr>
        <p:grpSpPr>
          <a:xfrm>
            <a:off x="687770" y="182180"/>
            <a:ext cx="7768460" cy="170539"/>
            <a:chOff x="2411286" y="3707402"/>
            <a:chExt cx="15935303" cy="349824"/>
          </a:xfrm>
        </p:grpSpPr>
        <p:sp>
          <p:nvSpPr>
            <p:cNvPr id="30" name="Google Shape;30;p3"/>
            <p:cNvSpPr/>
            <p:nvPr/>
          </p:nvSpPr>
          <p:spPr>
            <a:xfrm>
              <a:off x="2753337" y="3707402"/>
              <a:ext cx="679051" cy="349824"/>
            </a:xfrm>
            <a:custGeom>
              <a:avLst/>
              <a:gdLst/>
              <a:ahLst/>
              <a:cxnLst/>
              <a:rect l="l" t="t" r="r" b="b"/>
              <a:pathLst>
                <a:path w="1483" h="764" extrusionOk="0">
                  <a:moveTo>
                    <a:pt x="916" y="0"/>
                  </a:moveTo>
                  <a:lnTo>
                    <a:pt x="1" y="382"/>
                  </a:lnTo>
                  <a:lnTo>
                    <a:pt x="916" y="764"/>
                  </a:lnTo>
                  <a:lnTo>
                    <a:pt x="1483" y="382"/>
                  </a:lnTo>
                  <a:lnTo>
                    <a:pt x="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2411286" y="3783182"/>
              <a:ext cx="198266" cy="198264"/>
            </a:xfrm>
            <a:custGeom>
              <a:avLst/>
              <a:gdLst/>
              <a:ahLst/>
              <a:cxnLst/>
              <a:rect l="l" t="t" r="r" b="b"/>
              <a:pathLst>
                <a:path w="433" h="433" extrusionOk="0">
                  <a:moveTo>
                    <a:pt x="219" y="1"/>
                  </a:moveTo>
                  <a:cubicBezTo>
                    <a:pt x="97" y="1"/>
                    <a:pt x="0" y="97"/>
                    <a:pt x="0" y="214"/>
                  </a:cubicBezTo>
                  <a:cubicBezTo>
                    <a:pt x="0" y="336"/>
                    <a:pt x="97" y="433"/>
                    <a:pt x="219" y="433"/>
                  </a:cubicBezTo>
                  <a:cubicBezTo>
                    <a:pt x="336" y="433"/>
                    <a:pt x="432" y="336"/>
                    <a:pt x="432" y="214"/>
                  </a:cubicBezTo>
                  <a:cubicBezTo>
                    <a:pt x="432" y="97"/>
                    <a:pt x="336" y="1"/>
                    <a:pt x="2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453007" y="3913630"/>
              <a:ext cx="90662" cy="91119"/>
            </a:xfrm>
            <a:custGeom>
              <a:avLst/>
              <a:gdLst/>
              <a:ahLst/>
              <a:cxnLst/>
              <a:rect l="l" t="t" r="r" b="b"/>
              <a:pathLst>
                <a:path w="198" h="199" extrusionOk="0">
                  <a:moveTo>
                    <a:pt x="97" y="1"/>
                  </a:moveTo>
                  <a:cubicBezTo>
                    <a:pt x="43" y="1"/>
                    <a:pt x="0" y="47"/>
                    <a:pt x="0" y="102"/>
                  </a:cubicBezTo>
                  <a:cubicBezTo>
                    <a:pt x="0" y="156"/>
                    <a:pt x="43" y="198"/>
                    <a:pt x="97" y="198"/>
                  </a:cubicBezTo>
                  <a:cubicBezTo>
                    <a:pt x="151" y="198"/>
                    <a:pt x="198" y="156"/>
                    <a:pt x="198" y="102"/>
                  </a:cubicBezTo>
                  <a:cubicBezTo>
                    <a:pt x="198" y="47"/>
                    <a:pt x="151" y="1"/>
                    <a:pt x="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453007" y="3750622"/>
              <a:ext cx="90662" cy="90661"/>
            </a:xfrm>
            <a:custGeom>
              <a:avLst/>
              <a:gdLst/>
              <a:ahLst/>
              <a:cxnLst/>
              <a:rect l="l" t="t" r="r" b="b"/>
              <a:pathLst>
                <a:path w="198" h="198" extrusionOk="0">
                  <a:moveTo>
                    <a:pt x="97" y="0"/>
                  </a:moveTo>
                  <a:cubicBezTo>
                    <a:pt x="43" y="0"/>
                    <a:pt x="0" y="47"/>
                    <a:pt x="0" y="101"/>
                  </a:cubicBezTo>
                  <a:cubicBezTo>
                    <a:pt x="0" y="155"/>
                    <a:pt x="43" y="198"/>
                    <a:pt x="97" y="198"/>
                  </a:cubicBezTo>
                  <a:cubicBezTo>
                    <a:pt x="151" y="198"/>
                    <a:pt x="198" y="155"/>
                    <a:pt x="198" y="101"/>
                  </a:cubicBezTo>
                  <a:cubicBezTo>
                    <a:pt x="198" y="47"/>
                    <a:pt x="151" y="0"/>
                    <a:pt x="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10825139" y="-3564423"/>
              <a:ext cx="149400" cy="148935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3"/>
          <p:cNvGrpSpPr/>
          <p:nvPr/>
        </p:nvGrpSpPr>
        <p:grpSpPr>
          <a:xfrm flipH="1">
            <a:off x="687770" y="4790830"/>
            <a:ext cx="7768460" cy="170539"/>
            <a:chOff x="2411286" y="3707402"/>
            <a:chExt cx="15935303" cy="349824"/>
          </a:xfrm>
        </p:grpSpPr>
        <p:sp>
          <p:nvSpPr>
            <p:cNvPr id="36" name="Google Shape;36;p3"/>
            <p:cNvSpPr/>
            <p:nvPr/>
          </p:nvSpPr>
          <p:spPr>
            <a:xfrm>
              <a:off x="2753337" y="3707402"/>
              <a:ext cx="679051" cy="349824"/>
            </a:xfrm>
            <a:custGeom>
              <a:avLst/>
              <a:gdLst/>
              <a:ahLst/>
              <a:cxnLst/>
              <a:rect l="l" t="t" r="r" b="b"/>
              <a:pathLst>
                <a:path w="1483" h="764" extrusionOk="0">
                  <a:moveTo>
                    <a:pt x="916" y="0"/>
                  </a:moveTo>
                  <a:lnTo>
                    <a:pt x="1" y="382"/>
                  </a:lnTo>
                  <a:lnTo>
                    <a:pt x="916" y="764"/>
                  </a:lnTo>
                  <a:lnTo>
                    <a:pt x="1483" y="382"/>
                  </a:lnTo>
                  <a:lnTo>
                    <a:pt x="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2411286" y="3783182"/>
              <a:ext cx="198266" cy="198264"/>
            </a:xfrm>
            <a:custGeom>
              <a:avLst/>
              <a:gdLst/>
              <a:ahLst/>
              <a:cxnLst/>
              <a:rect l="l" t="t" r="r" b="b"/>
              <a:pathLst>
                <a:path w="433" h="433" extrusionOk="0">
                  <a:moveTo>
                    <a:pt x="219" y="1"/>
                  </a:moveTo>
                  <a:cubicBezTo>
                    <a:pt x="97" y="1"/>
                    <a:pt x="0" y="97"/>
                    <a:pt x="0" y="214"/>
                  </a:cubicBezTo>
                  <a:cubicBezTo>
                    <a:pt x="0" y="336"/>
                    <a:pt x="97" y="433"/>
                    <a:pt x="219" y="433"/>
                  </a:cubicBezTo>
                  <a:cubicBezTo>
                    <a:pt x="336" y="433"/>
                    <a:pt x="432" y="336"/>
                    <a:pt x="432" y="214"/>
                  </a:cubicBezTo>
                  <a:cubicBezTo>
                    <a:pt x="432" y="97"/>
                    <a:pt x="336" y="1"/>
                    <a:pt x="2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3453007" y="3913630"/>
              <a:ext cx="90662" cy="91119"/>
            </a:xfrm>
            <a:custGeom>
              <a:avLst/>
              <a:gdLst/>
              <a:ahLst/>
              <a:cxnLst/>
              <a:rect l="l" t="t" r="r" b="b"/>
              <a:pathLst>
                <a:path w="198" h="199" extrusionOk="0">
                  <a:moveTo>
                    <a:pt x="97" y="1"/>
                  </a:moveTo>
                  <a:cubicBezTo>
                    <a:pt x="43" y="1"/>
                    <a:pt x="0" y="47"/>
                    <a:pt x="0" y="102"/>
                  </a:cubicBezTo>
                  <a:cubicBezTo>
                    <a:pt x="0" y="156"/>
                    <a:pt x="43" y="198"/>
                    <a:pt x="97" y="198"/>
                  </a:cubicBezTo>
                  <a:cubicBezTo>
                    <a:pt x="151" y="198"/>
                    <a:pt x="198" y="156"/>
                    <a:pt x="198" y="102"/>
                  </a:cubicBezTo>
                  <a:cubicBezTo>
                    <a:pt x="198" y="47"/>
                    <a:pt x="151" y="1"/>
                    <a:pt x="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453007" y="3750622"/>
              <a:ext cx="90662" cy="90661"/>
            </a:xfrm>
            <a:custGeom>
              <a:avLst/>
              <a:gdLst/>
              <a:ahLst/>
              <a:cxnLst/>
              <a:rect l="l" t="t" r="r" b="b"/>
              <a:pathLst>
                <a:path w="198" h="198" extrusionOk="0">
                  <a:moveTo>
                    <a:pt x="97" y="0"/>
                  </a:moveTo>
                  <a:cubicBezTo>
                    <a:pt x="43" y="0"/>
                    <a:pt x="0" y="47"/>
                    <a:pt x="0" y="101"/>
                  </a:cubicBezTo>
                  <a:cubicBezTo>
                    <a:pt x="0" y="155"/>
                    <a:pt x="43" y="198"/>
                    <a:pt x="97" y="198"/>
                  </a:cubicBezTo>
                  <a:cubicBezTo>
                    <a:pt x="151" y="198"/>
                    <a:pt x="198" y="155"/>
                    <a:pt x="198" y="101"/>
                  </a:cubicBezTo>
                  <a:cubicBezTo>
                    <a:pt x="198" y="47"/>
                    <a:pt x="151" y="0"/>
                    <a:pt x="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5400000">
              <a:off x="10825139" y="-3564423"/>
              <a:ext cx="149400" cy="148935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6056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313"/>
        <p:cNvGrpSpPr/>
        <p:nvPr/>
      </p:nvGrpSpPr>
      <p:grpSpPr>
        <a:xfrm>
          <a:off x="0" y="0"/>
          <a:ext cx="0" cy="0"/>
          <a:chOff x="0" y="0"/>
          <a:chExt cx="0" cy="0"/>
        </a:xfrm>
      </p:grpSpPr>
      <p:pic>
        <p:nvPicPr>
          <p:cNvPr id="314" name="Google Shape;314;p21"/>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315" name="Google Shape;315;p21"/>
          <p:cNvPicPr preferRelativeResize="0"/>
          <p:nvPr/>
        </p:nvPicPr>
        <p:blipFill>
          <a:blip r:embed="rId2">
            <a:alphaModFix/>
          </a:blip>
          <a:stretch>
            <a:fillRect/>
          </a:stretch>
        </p:blipFill>
        <p:spPr>
          <a:xfrm>
            <a:off x="0" y="0"/>
            <a:ext cx="9144003" cy="5143501"/>
          </a:xfrm>
          <a:prstGeom prst="rect">
            <a:avLst/>
          </a:prstGeom>
          <a:noFill/>
          <a:ln>
            <a:noFill/>
          </a:ln>
        </p:spPr>
      </p:pic>
      <p:sp>
        <p:nvSpPr>
          <p:cNvPr id="316" name="Google Shape;316;p21"/>
          <p:cNvSpPr txBox="1">
            <a:spLocks noGrp="1"/>
          </p:cNvSpPr>
          <p:nvPr>
            <p:ph type="subTitle" idx="1"/>
          </p:nvPr>
        </p:nvSpPr>
        <p:spPr>
          <a:xfrm>
            <a:off x="720000" y="1216525"/>
            <a:ext cx="4208400" cy="417000"/>
          </a:xfrm>
          <a:prstGeom prst="rect">
            <a:avLst/>
          </a:prstGeom>
          <a:ln>
            <a:noFill/>
          </a:ln>
        </p:spPr>
        <p:txBody>
          <a:bodyPr spcFirstLastPara="1" wrap="square" lIns="36000" tIns="36000" rIns="36000" bIns="36000" anchor="b" anchorCtr="0">
            <a:noAutofit/>
          </a:bodyPr>
          <a:lstStyle>
            <a:lvl1pPr lvl="0" rtl="0">
              <a:spcBef>
                <a:spcPts val="0"/>
              </a:spcBef>
              <a:spcAft>
                <a:spcPts val="0"/>
              </a:spcAft>
              <a:buClr>
                <a:schemeClr val="dk1"/>
              </a:buClr>
              <a:buSzPts val="2400"/>
              <a:buFont typeface="Bebas Neue"/>
              <a:buNone/>
              <a:defRPr sz="1900" b="1">
                <a:solidFill>
                  <a:schemeClr val="dk2"/>
                </a:solidFill>
                <a:latin typeface="Arbutus Slab"/>
                <a:ea typeface="Arbutus Slab"/>
                <a:cs typeface="Arbutus Slab"/>
                <a:sym typeface="Arbutus Slab"/>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17" name="Google Shape;317;p21"/>
          <p:cNvSpPr txBox="1">
            <a:spLocks noGrp="1"/>
          </p:cNvSpPr>
          <p:nvPr>
            <p:ph type="subTitle" idx="2"/>
          </p:nvPr>
        </p:nvSpPr>
        <p:spPr>
          <a:xfrm>
            <a:off x="720000" y="1599500"/>
            <a:ext cx="4208400" cy="534900"/>
          </a:xfrm>
          <a:prstGeom prst="rect">
            <a:avLst/>
          </a:prstGeom>
        </p:spPr>
        <p:txBody>
          <a:bodyPr spcFirstLastPara="1" wrap="square" lIns="36000" tIns="36000" rIns="36000" bIns="36000"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8" name="Google Shape;318;p21"/>
          <p:cNvSpPr txBox="1">
            <a:spLocks noGrp="1"/>
          </p:cNvSpPr>
          <p:nvPr>
            <p:ph type="subTitle" idx="3"/>
          </p:nvPr>
        </p:nvSpPr>
        <p:spPr>
          <a:xfrm>
            <a:off x="720000" y="2703250"/>
            <a:ext cx="4208400" cy="534900"/>
          </a:xfrm>
          <a:prstGeom prst="rect">
            <a:avLst/>
          </a:prstGeom>
        </p:spPr>
        <p:txBody>
          <a:bodyPr spcFirstLastPara="1" wrap="square" lIns="36000" tIns="36000" rIns="36000" bIns="36000"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9" name="Google Shape;319;p21"/>
          <p:cNvSpPr txBox="1">
            <a:spLocks noGrp="1"/>
          </p:cNvSpPr>
          <p:nvPr>
            <p:ph type="subTitle" idx="4"/>
          </p:nvPr>
        </p:nvSpPr>
        <p:spPr>
          <a:xfrm>
            <a:off x="720000" y="3807000"/>
            <a:ext cx="4208400" cy="534900"/>
          </a:xfrm>
          <a:prstGeom prst="rect">
            <a:avLst/>
          </a:prstGeom>
        </p:spPr>
        <p:txBody>
          <a:bodyPr spcFirstLastPara="1" wrap="square" lIns="36000" tIns="36000" rIns="36000" bIns="36000"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0" name="Google Shape;320;p21"/>
          <p:cNvSpPr txBox="1">
            <a:spLocks noGrp="1"/>
          </p:cNvSpPr>
          <p:nvPr>
            <p:ph type="title"/>
          </p:nvPr>
        </p:nvSpPr>
        <p:spPr>
          <a:xfrm>
            <a:off x="720000" y="445025"/>
            <a:ext cx="7704000" cy="572700"/>
          </a:xfrm>
          <a:prstGeom prst="rect">
            <a:avLst/>
          </a:prstGeom>
        </p:spPr>
        <p:txBody>
          <a:bodyPr spcFirstLastPara="1" wrap="square" lIns="36000" tIns="36000" rIns="36000" bIns="36000" anchor="t" anchorCtr="0">
            <a:noAutofit/>
          </a:bodyPr>
          <a:lstStyle>
            <a:lvl1pPr lvl="0" algn="ctr"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321" name="Google Shape;321;p21"/>
          <p:cNvSpPr txBox="1">
            <a:spLocks noGrp="1"/>
          </p:cNvSpPr>
          <p:nvPr>
            <p:ph type="subTitle" idx="5"/>
          </p:nvPr>
        </p:nvSpPr>
        <p:spPr>
          <a:xfrm>
            <a:off x="720000" y="2320325"/>
            <a:ext cx="4208400" cy="417000"/>
          </a:xfrm>
          <a:prstGeom prst="rect">
            <a:avLst/>
          </a:prstGeom>
          <a:ln>
            <a:noFill/>
          </a:ln>
        </p:spPr>
        <p:txBody>
          <a:bodyPr spcFirstLastPara="1" wrap="square" lIns="36000" tIns="36000" rIns="36000" bIns="36000" anchor="b" anchorCtr="0">
            <a:noAutofit/>
          </a:bodyPr>
          <a:lstStyle>
            <a:lvl1pPr lvl="0" rtl="0">
              <a:spcBef>
                <a:spcPts val="0"/>
              </a:spcBef>
              <a:spcAft>
                <a:spcPts val="0"/>
              </a:spcAft>
              <a:buClr>
                <a:schemeClr val="dk1"/>
              </a:buClr>
              <a:buSzPts val="2400"/>
              <a:buFont typeface="Bebas Neue"/>
              <a:buNone/>
              <a:defRPr sz="1900" b="1">
                <a:solidFill>
                  <a:schemeClr val="dk2"/>
                </a:solidFill>
                <a:latin typeface="Arbutus Slab"/>
                <a:ea typeface="Arbutus Slab"/>
                <a:cs typeface="Arbutus Slab"/>
                <a:sym typeface="Arbutus Slab"/>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22" name="Google Shape;322;p21"/>
          <p:cNvSpPr txBox="1">
            <a:spLocks noGrp="1"/>
          </p:cNvSpPr>
          <p:nvPr>
            <p:ph type="subTitle" idx="6"/>
          </p:nvPr>
        </p:nvSpPr>
        <p:spPr>
          <a:xfrm>
            <a:off x="720000" y="3424025"/>
            <a:ext cx="4208400" cy="417000"/>
          </a:xfrm>
          <a:prstGeom prst="rect">
            <a:avLst/>
          </a:prstGeom>
          <a:ln>
            <a:noFill/>
          </a:ln>
        </p:spPr>
        <p:txBody>
          <a:bodyPr spcFirstLastPara="1" wrap="square" lIns="36000" tIns="36000" rIns="36000" bIns="36000" anchor="b" anchorCtr="0">
            <a:noAutofit/>
          </a:bodyPr>
          <a:lstStyle>
            <a:lvl1pPr lvl="0" rtl="0">
              <a:spcBef>
                <a:spcPts val="0"/>
              </a:spcBef>
              <a:spcAft>
                <a:spcPts val="0"/>
              </a:spcAft>
              <a:buClr>
                <a:schemeClr val="dk1"/>
              </a:buClr>
              <a:buSzPts val="2400"/>
              <a:buFont typeface="Bebas Neue"/>
              <a:buNone/>
              <a:defRPr sz="1900" b="1">
                <a:solidFill>
                  <a:schemeClr val="dk2"/>
                </a:solidFill>
                <a:latin typeface="Arbutus Slab"/>
                <a:ea typeface="Arbutus Slab"/>
                <a:cs typeface="Arbutus Slab"/>
                <a:sym typeface="Arbutus Slab"/>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323" name="Google Shape;323;p21"/>
          <p:cNvGrpSpPr/>
          <p:nvPr/>
        </p:nvGrpSpPr>
        <p:grpSpPr>
          <a:xfrm flipH="1">
            <a:off x="687770" y="182180"/>
            <a:ext cx="7768460" cy="170539"/>
            <a:chOff x="2411286" y="3707402"/>
            <a:chExt cx="15935303" cy="349824"/>
          </a:xfrm>
        </p:grpSpPr>
        <p:sp>
          <p:nvSpPr>
            <p:cNvPr id="324" name="Google Shape;324;p21"/>
            <p:cNvSpPr/>
            <p:nvPr/>
          </p:nvSpPr>
          <p:spPr>
            <a:xfrm>
              <a:off x="2753337" y="3707402"/>
              <a:ext cx="679051" cy="349824"/>
            </a:xfrm>
            <a:custGeom>
              <a:avLst/>
              <a:gdLst/>
              <a:ahLst/>
              <a:cxnLst/>
              <a:rect l="l" t="t" r="r" b="b"/>
              <a:pathLst>
                <a:path w="1483" h="764" extrusionOk="0">
                  <a:moveTo>
                    <a:pt x="916" y="0"/>
                  </a:moveTo>
                  <a:lnTo>
                    <a:pt x="1" y="382"/>
                  </a:lnTo>
                  <a:lnTo>
                    <a:pt x="916" y="764"/>
                  </a:lnTo>
                  <a:lnTo>
                    <a:pt x="1483" y="382"/>
                  </a:lnTo>
                  <a:lnTo>
                    <a:pt x="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1"/>
            <p:cNvSpPr/>
            <p:nvPr/>
          </p:nvSpPr>
          <p:spPr>
            <a:xfrm>
              <a:off x="2411286" y="3783182"/>
              <a:ext cx="198266" cy="198264"/>
            </a:xfrm>
            <a:custGeom>
              <a:avLst/>
              <a:gdLst/>
              <a:ahLst/>
              <a:cxnLst/>
              <a:rect l="l" t="t" r="r" b="b"/>
              <a:pathLst>
                <a:path w="433" h="433" extrusionOk="0">
                  <a:moveTo>
                    <a:pt x="219" y="1"/>
                  </a:moveTo>
                  <a:cubicBezTo>
                    <a:pt x="97" y="1"/>
                    <a:pt x="0" y="97"/>
                    <a:pt x="0" y="214"/>
                  </a:cubicBezTo>
                  <a:cubicBezTo>
                    <a:pt x="0" y="336"/>
                    <a:pt x="97" y="433"/>
                    <a:pt x="219" y="433"/>
                  </a:cubicBezTo>
                  <a:cubicBezTo>
                    <a:pt x="336" y="433"/>
                    <a:pt x="432" y="336"/>
                    <a:pt x="432" y="214"/>
                  </a:cubicBezTo>
                  <a:cubicBezTo>
                    <a:pt x="432" y="97"/>
                    <a:pt x="336" y="1"/>
                    <a:pt x="2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1"/>
            <p:cNvSpPr/>
            <p:nvPr/>
          </p:nvSpPr>
          <p:spPr>
            <a:xfrm>
              <a:off x="3453007" y="3913630"/>
              <a:ext cx="90662" cy="91119"/>
            </a:xfrm>
            <a:custGeom>
              <a:avLst/>
              <a:gdLst/>
              <a:ahLst/>
              <a:cxnLst/>
              <a:rect l="l" t="t" r="r" b="b"/>
              <a:pathLst>
                <a:path w="198" h="199" extrusionOk="0">
                  <a:moveTo>
                    <a:pt x="97" y="1"/>
                  </a:moveTo>
                  <a:cubicBezTo>
                    <a:pt x="43" y="1"/>
                    <a:pt x="0" y="47"/>
                    <a:pt x="0" y="102"/>
                  </a:cubicBezTo>
                  <a:cubicBezTo>
                    <a:pt x="0" y="156"/>
                    <a:pt x="43" y="198"/>
                    <a:pt x="97" y="198"/>
                  </a:cubicBezTo>
                  <a:cubicBezTo>
                    <a:pt x="151" y="198"/>
                    <a:pt x="198" y="156"/>
                    <a:pt x="198" y="102"/>
                  </a:cubicBezTo>
                  <a:cubicBezTo>
                    <a:pt x="198" y="47"/>
                    <a:pt x="151" y="1"/>
                    <a:pt x="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1"/>
            <p:cNvSpPr/>
            <p:nvPr/>
          </p:nvSpPr>
          <p:spPr>
            <a:xfrm>
              <a:off x="3453007" y="3750622"/>
              <a:ext cx="90662" cy="90661"/>
            </a:xfrm>
            <a:custGeom>
              <a:avLst/>
              <a:gdLst/>
              <a:ahLst/>
              <a:cxnLst/>
              <a:rect l="l" t="t" r="r" b="b"/>
              <a:pathLst>
                <a:path w="198" h="198" extrusionOk="0">
                  <a:moveTo>
                    <a:pt x="97" y="0"/>
                  </a:moveTo>
                  <a:cubicBezTo>
                    <a:pt x="43" y="0"/>
                    <a:pt x="0" y="47"/>
                    <a:pt x="0" y="101"/>
                  </a:cubicBezTo>
                  <a:cubicBezTo>
                    <a:pt x="0" y="155"/>
                    <a:pt x="43" y="198"/>
                    <a:pt x="97" y="198"/>
                  </a:cubicBezTo>
                  <a:cubicBezTo>
                    <a:pt x="151" y="198"/>
                    <a:pt x="198" y="155"/>
                    <a:pt x="198" y="101"/>
                  </a:cubicBezTo>
                  <a:cubicBezTo>
                    <a:pt x="198" y="47"/>
                    <a:pt x="151" y="0"/>
                    <a:pt x="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rot="-5400000">
              <a:off x="10825139" y="-3564423"/>
              <a:ext cx="149400" cy="148935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21"/>
          <p:cNvGrpSpPr/>
          <p:nvPr/>
        </p:nvGrpSpPr>
        <p:grpSpPr>
          <a:xfrm>
            <a:off x="687770" y="4790830"/>
            <a:ext cx="7768460" cy="170539"/>
            <a:chOff x="2411286" y="3707402"/>
            <a:chExt cx="15935303" cy="349824"/>
          </a:xfrm>
        </p:grpSpPr>
        <p:sp>
          <p:nvSpPr>
            <p:cNvPr id="330" name="Google Shape;330;p21"/>
            <p:cNvSpPr/>
            <p:nvPr/>
          </p:nvSpPr>
          <p:spPr>
            <a:xfrm>
              <a:off x="2753337" y="3707402"/>
              <a:ext cx="679051" cy="349824"/>
            </a:xfrm>
            <a:custGeom>
              <a:avLst/>
              <a:gdLst/>
              <a:ahLst/>
              <a:cxnLst/>
              <a:rect l="l" t="t" r="r" b="b"/>
              <a:pathLst>
                <a:path w="1483" h="764" extrusionOk="0">
                  <a:moveTo>
                    <a:pt x="916" y="0"/>
                  </a:moveTo>
                  <a:lnTo>
                    <a:pt x="1" y="382"/>
                  </a:lnTo>
                  <a:lnTo>
                    <a:pt x="916" y="764"/>
                  </a:lnTo>
                  <a:lnTo>
                    <a:pt x="1483" y="382"/>
                  </a:lnTo>
                  <a:lnTo>
                    <a:pt x="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p:nvPr/>
          </p:nvSpPr>
          <p:spPr>
            <a:xfrm>
              <a:off x="2411286" y="3783182"/>
              <a:ext cx="198266" cy="198264"/>
            </a:xfrm>
            <a:custGeom>
              <a:avLst/>
              <a:gdLst/>
              <a:ahLst/>
              <a:cxnLst/>
              <a:rect l="l" t="t" r="r" b="b"/>
              <a:pathLst>
                <a:path w="433" h="433" extrusionOk="0">
                  <a:moveTo>
                    <a:pt x="219" y="1"/>
                  </a:moveTo>
                  <a:cubicBezTo>
                    <a:pt x="97" y="1"/>
                    <a:pt x="0" y="97"/>
                    <a:pt x="0" y="214"/>
                  </a:cubicBezTo>
                  <a:cubicBezTo>
                    <a:pt x="0" y="336"/>
                    <a:pt x="97" y="433"/>
                    <a:pt x="219" y="433"/>
                  </a:cubicBezTo>
                  <a:cubicBezTo>
                    <a:pt x="336" y="433"/>
                    <a:pt x="432" y="336"/>
                    <a:pt x="432" y="214"/>
                  </a:cubicBezTo>
                  <a:cubicBezTo>
                    <a:pt x="432" y="97"/>
                    <a:pt x="336" y="1"/>
                    <a:pt x="2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1"/>
            <p:cNvSpPr/>
            <p:nvPr/>
          </p:nvSpPr>
          <p:spPr>
            <a:xfrm>
              <a:off x="3453007" y="3913630"/>
              <a:ext cx="90662" cy="91119"/>
            </a:xfrm>
            <a:custGeom>
              <a:avLst/>
              <a:gdLst/>
              <a:ahLst/>
              <a:cxnLst/>
              <a:rect l="l" t="t" r="r" b="b"/>
              <a:pathLst>
                <a:path w="198" h="199" extrusionOk="0">
                  <a:moveTo>
                    <a:pt x="97" y="1"/>
                  </a:moveTo>
                  <a:cubicBezTo>
                    <a:pt x="43" y="1"/>
                    <a:pt x="0" y="47"/>
                    <a:pt x="0" y="102"/>
                  </a:cubicBezTo>
                  <a:cubicBezTo>
                    <a:pt x="0" y="156"/>
                    <a:pt x="43" y="198"/>
                    <a:pt x="97" y="198"/>
                  </a:cubicBezTo>
                  <a:cubicBezTo>
                    <a:pt x="151" y="198"/>
                    <a:pt x="198" y="156"/>
                    <a:pt x="198" y="102"/>
                  </a:cubicBezTo>
                  <a:cubicBezTo>
                    <a:pt x="198" y="47"/>
                    <a:pt x="151" y="1"/>
                    <a:pt x="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1"/>
            <p:cNvSpPr/>
            <p:nvPr/>
          </p:nvSpPr>
          <p:spPr>
            <a:xfrm>
              <a:off x="3453007" y="3750622"/>
              <a:ext cx="90662" cy="90661"/>
            </a:xfrm>
            <a:custGeom>
              <a:avLst/>
              <a:gdLst/>
              <a:ahLst/>
              <a:cxnLst/>
              <a:rect l="l" t="t" r="r" b="b"/>
              <a:pathLst>
                <a:path w="198" h="198" extrusionOk="0">
                  <a:moveTo>
                    <a:pt x="97" y="0"/>
                  </a:moveTo>
                  <a:cubicBezTo>
                    <a:pt x="43" y="0"/>
                    <a:pt x="0" y="47"/>
                    <a:pt x="0" y="101"/>
                  </a:cubicBezTo>
                  <a:cubicBezTo>
                    <a:pt x="0" y="155"/>
                    <a:pt x="43" y="198"/>
                    <a:pt x="97" y="198"/>
                  </a:cubicBezTo>
                  <a:cubicBezTo>
                    <a:pt x="151" y="198"/>
                    <a:pt x="198" y="155"/>
                    <a:pt x="198" y="101"/>
                  </a:cubicBezTo>
                  <a:cubicBezTo>
                    <a:pt x="198" y="47"/>
                    <a:pt x="151" y="0"/>
                    <a:pt x="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1"/>
            <p:cNvSpPr/>
            <p:nvPr/>
          </p:nvSpPr>
          <p:spPr>
            <a:xfrm rot="-5400000">
              <a:off x="10825139" y="-3564423"/>
              <a:ext cx="149400" cy="148935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739109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53"/>
        <p:cNvGrpSpPr/>
        <p:nvPr/>
      </p:nvGrpSpPr>
      <p:grpSpPr>
        <a:xfrm>
          <a:off x="0" y="0"/>
          <a:ext cx="0" cy="0"/>
          <a:chOff x="0" y="0"/>
          <a:chExt cx="0" cy="0"/>
        </a:xfrm>
      </p:grpSpPr>
      <p:pic>
        <p:nvPicPr>
          <p:cNvPr id="154" name="Google Shape;154;p11"/>
          <p:cNvPicPr preferRelativeResize="0"/>
          <p:nvPr/>
        </p:nvPicPr>
        <p:blipFill>
          <a:blip r:embed="rId2">
            <a:alphaModFix/>
          </a:blip>
          <a:stretch>
            <a:fillRect/>
          </a:stretch>
        </p:blipFill>
        <p:spPr>
          <a:xfrm rot="10800000">
            <a:off x="0" y="0"/>
            <a:ext cx="9144003" cy="5143501"/>
          </a:xfrm>
          <a:prstGeom prst="rect">
            <a:avLst/>
          </a:prstGeom>
          <a:noFill/>
          <a:ln>
            <a:noFill/>
          </a:ln>
        </p:spPr>
      </p:pic>
      <p:sp>
        <p:nvSpPr>
          <p:cNvPr id="155" name="Google Shape;155;p11"/>
          <p:cNvSpPr txBox="1">
            <a:spLocks noGrp="1"/>
          </p:cNvSpPr>
          <p:nvPr>
            <p:ph type="title" hasCustomPrompt="1"/>
          </p:nvPr>
        </p:nvSpPr>
        <p:spPr>
          <a:xfrm>
            <a:off x="5141500" y="1382292"/>
            <a:ext cx="3287400" cy="1215900"/>
          </a:xfrm>
          <a:prstGeom prst="rect">
            <a:avLst/>
          </a:prstGeom>
        </p:spPr>
        <p:txBody>
          <a:bodyPr spcFirstLastPara="1" wrap="square" lIns="36000" tIns="36000" rIns="36000" bIns="36000" anchor="ctr" anchorCtr="0">
            <a:noAutofit/>
          </a:bodyPr>
          <a:lstStyle>
            <a:lvl1pPr lvl="0" algn="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56" name="Google Shape;156;p11"/>
          <p:cNvSpPr txBox="1">
            <a:spLocks noGrp="1"/>
          </p:cNvSpPr>
          <p:nvPr>
            <p:ph type="subTitle" idx="1"/>
          </p:nvPr>
        </p:nvSpPr>
        <p:spPr>
          <a:xfrm>
            <a:off x="5141500" y="3151249"/>
            <a:ext cx="3287400" cy="541500"/>
          </a:xfrm>
          <a:prstGeom prst="rect">
            <a:avLst/>
          </a:prstGeom>
        </p:spPr>
        <p:txBody>
          <a:bodyPr spcFirstLastPara="1" wrap="square" lIns="36000" tIns="36000" rIns="36000" bIns="36000"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57" name="Google Shape;157;p11"/>
          <p:cNvGrpSpPr/>
          <p:nvPr/>
        </p:nvGrpSpPr>
        <p:grpSpPr>
          <a:xfrm>
            <a:off x="687770" y="182180"/>
            <a:ext cx="7768460" cy="170539"/>
            <a:chOff x="2411286" y="3707402"/>
            <a:chExt cx="15935303" cy="349824"/>
          </a:xfrm>
        </p:grpSpPr>
        <p:sp>
          <p:nvSpPr>
            <p:cNvPr id="158" name="Google Shape;158;p11"/>
            <p:cNvSpPr/>
            <p:nvPr/>
          </p:nvSpPr>
          <p:spPr>
            <a:xfrm>
              <a:off x="2753337" y="3707402"/>
              <a:ext cx="679051" cy="349824"/>
            </a:xfrm>
            <a:custGeom>
              <a:avLst/>
              <a:gdLst/>
              <a:ahLst/>
              <a:cxnLst/>
              <a:rect l="l" t="t" r="r" b="b"/>
              <a:pathLst>
                <a:path w="1483" h="764" extrusionOk="0">
                  <a:moveTo>
                    <a:pt x="916" y="0"/>
                  </a:moveTo>
                  <a:lnTo>
                    <a:pt x="1" y="382"/>
                  </a:lnTo>
                  <a:lnTo>
                    <a:pt x="916" y="764"/>
                  </a:lnTo>
                  <a:lnTo>
                    <a:pt x="1483" y="382"/>
                  </a:lnTo>
                  <a:lnTo>
                    <a:pt x="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1"/>
            <p:cNvSpPr/>
            <p:nvPr/>
          </p:nvSpPr>
          <p:spPr>
            <a:xfrm>
              <a:off x="2411286" y="3783182"/>
              <a:ext cx="198266" cy="198264"/>
            </a:xfrm>
            <a:custGeom>
              <a:avLst/>
              <a:gdLst/>
              <a:ahLst/>
              <a:cxnLst/>
              <a:rect l="l" t="t" r="r" b="b"/>
              <a:pathLst>
                <a:path w="433" h="433" extrusionOk="0">
                  <a:moveTo>
                    <a:pt x="219" y="1"/>
                  </a:moveTo>
                  <a:cubicBezTo>
                    <a:pt x="97" y="1"/>
                    <a:pt x="0" y="97"/>
                    <a:pt x="0" y="214"/>
                  </a:cubicBezTo>
                  <a:cubicBezTo>
                    <a:pt x="0" y="336"/>
                    <a:pt x="97" y="433"/>
                    <a:pt x="219" y="433"/>
                  </a:cubicBezTo>
                  <a:cubicBezTo>
                    <a:pt x="336" y="433"/>
                    <a:pt x="432" y="336"/>
                    <a:pt x="432" y="214"/>
                  </a:cubicBezTo>
                  <a:cubicBezTo>
                    <a:pt x="432" y="97"/>
                    <a:pt x="336" y="1"/>
                    <a:pt x="2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p:nvPr/>
          </p:nvSpPr>
          <p:spPr>
            <a:xfrm>
              <a:off x="3453007" y="3913630"/>
              <a:ext cx="90662" cy="91119"/>
            </a:xfrm>
            <a:custGeom>
              <a:avLst/>
              <a:gdLst/>
              <a:ahLst/>
              <a:cxnLst/>
              <a:rect l="l" t="t" r="r" b="b"/>
              <a:pathLst>
                <a:path w="198" h="199" extrusionOk="0">
                  <a:moveTo>
                    <a:pt x="97" y="1"/>
                  </a:moveTo>
                  <a:cubicBezTo>
                    <a:pt x="43" y="1"/>
                    <a:pt x="0" y="47"/>
                    <a:pt x="0" y="102"/>
                  </a:cubicBezTo>
                  <a:cubicBezTo>
                    <a:pt x="0" y="156"/>
                    <a:pt x="43" y="198"/>
                    <a:pt x="97" y="198"/>
                  </a:cubicBezTo>
                  <a:cubicBezTo>
                    <a:pt x="151" y="198"/>
                    <a:pt x="198" y="156"/>
                    <a:pt x="198" y="102"/>
                  </a:cubicBezTo>
                  <a:cubicBezTo>
                    <a:pt x="198" y="47"/>
                    <a:pt x="151" y="1"/>
                    <a:pt x="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a:off x="3453007" y="3750622"/>
              <a:ext cx="90662" cy="90661"/>
            </a:xfrm>
            <a:custGeom>
              <a:avLst/>
              <a:gdLst/>
              <a:ahLst/>
              <a:cxnLst/>
              <a:rect l="l" t="t" r="r" b="b"/>
              <a:pathLst>
                <a:path w="198" h="198" extrusionOk="0">
                  <a:moveTo>
                    <a:pt x="97" y="0"/>
                  </a:moveTo>
                  <a:cubicBezTo>
                    <a:pt x="43" y="0"/>
                    <a:pt x="0" y="47"/>
                    <a:pt x="0" y="101"/>
                  </a:cubicBezTo>
                  <a:cubicBezTo>
                    <a:pt x="0" y="155"/>
                    <a:pt x="43" y="198"/>
                    <a:pt x="97" y="198"/>
                  </a:cubicBezTo>
                  <a:cubicBezTo>
                    <a:pt x="151" y="198"/>
                    <a:pt x="198" y="155"/>
                    <a:pt x="198" y="101"/>
                  </a:cubicBezTo>
                  <a:cubicBezTo>
                    <a:pt x="198" y="47"/>
                    <a:pt x="151" y="0"/>
                    <a:pt x="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rot="-5400000">
              <a:off x="10825139" y="-3564423"/>
              <a:ext cx="149400" cy="148935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flipH="1">
            <a:off x="687770" y="4790830"/>
            <a:ext cx="7768460" cy="170539"/>
            <a:chOff x="2411286" y="3707402"/>
            <a:chExt cx="15935303" cy="349824"/>
          </a:xfrm>
        </p:grpSpPr>
        <p:sp>
          <p:nvSpPr>
            <p:cNvPr id="164" name="Google Shape;164;p11"/>
            <p:cNvSpPr/>
            <p:nvPr/>
          </p:nvSpPr>
          <p:spPr>
            <a:xfrm>
              <a:off x="2753337" y="3707402"/>
              <a:ext cx="679051" cy="349824"/>
            </a:xfrm>
            <a:custGeom>
              <a:avLst/>
              <a:gdLst/>
              <a:ahLst/>
              <a:cxnLst/>
              <a:rect l="l" t="t" r="r" b="b"/>
              <a:pathLst>
                <a:path w="1483" h="764" extrusionOk="0">
                  <a:moveTo>
                    <a:pt x="916" y="0"/>
                  </a:moveTo>
                  <a:lnTo>
                    <a:pt x="1" y="382"/>
                  </a:lnTo>
                  <a:lnTo>
                    <a:pt x="916" y="764"/>
                  </a:lnTo>
                  <a:lnTo>
                    <a:pt x="1483" y="382"/>
                  </a:lnTo>
                  <a:lnTo>
                    <a:pt x="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a:off x="2411286" y="3783182"/>
              <a:ext cx="198266" cy="198264"/>
            </a:xfrm>
            <a:custGeom>
              <a:avLst/>
              <a:gdLst/>
              <a:ahLst/>
              <a:cxnLst/>
              <a:rect l="l" t="t" r="r" b="b"/>
              <a:pathLst>
                <a:path w="433" h="433" extrusionOk="0">
                  <a:moveTo>
                    <a:pt x="219" y="1"/>
                  </a:moveTo>
                  <a:cubicBezTo>
                    <a:pt x="97" y="1"/>
                    <a:pt x="0" y="97"/>
                    <a:pt x="0" y="214"/>
                  </a:cubicBezTo>
                  <a:cubicBezTo>
                    <a:pt x="0" y="336"/>
                    <a:pt x="97" y="433"/>
                    <a:pt x="219" y="433"/>
                  </a:cubicBezTo>
                  <a:cubicBezTo>
                    <a:pt x="336" y="433"/>
                    <a:pt x="432" y="336"/>
                    <a:pt x="432" y="214"/>
                  </a:cubicBezTo>
                  <a:cubicBezTo>
                    <a:pt x="432" y="97"/>
                    <a:pt x="336" y="1"/>
                    <a:pt x="2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a:off x="3453007" y="3913630"/>
              <a:ext cx="90662" cy="91119"/>
            </a:xfrm>
            <a:custGeom>
              <a:avLst/>
              <a:gdLst/>
              <a:ahLst/>
              <a:cxnLst/>
              <a:rect l="l" t="t" r="r" b="b"/>
              <a:pathLst>
                <a:path w="198" h="199" extrusionOk="0">
                  <a:moveTo>
                    <a:pt x="97" y="1"/>
                  </a:moveTo>
                  <a:cubicBezTo>
                    <a:pt x="43" y="1"/>
                    <a:pt x="0" y="47"/>
                    <a:pt x="0" y="102"/>
                  </a:cubicBezTo>
                  <a:cubicBezTo>
                    <a:pt x="0" y="156"/>
                    <a:pt x="43" y="198"/>
                    <a:pt x="97" y="198"/>
                  </a:cubicBezTo>
                  <a:cubicBezTo>
                    <a:pt x="151" y="198"/>
                    <a:pt x="198" y="156"/>
                    <a:pt x="198" y="102"/>
                  </a:cubicBezTo>
                  <a:cubicBezTo>
                    <a:pt x="198" y="47"/>
                    <a:pt x="151" y="1"/>
                    <a:pt x="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a:off x="3453007" y="3750622"/>
              <a:ext cx="90662" cy="90661"/>
            </a:xfrm>
            <a:custGeom>
              <a:avLst/>
              <a:gdLst/>
              <a:ahLst/>
              <a:cxnLst/>
              <a:rect l="l" t="t" r="r" b="b"/>
              <a:pathLst>
                <a:path w="198" h="198" extrusionOk="0">
                  <a:moveTo>
                    <a:pt x="97" y="0"/>
                  </a:moveTo>
                  <a:cubicBezTo>
                    <a:pt x="43" y="0"/>
                    <a:pt x="0" y="47"/>
                    <a:pt x="0" y="101"/>
                  </a:cubicBezTo>
                  <a:cubicBezTo>
                    <a:pt x="0" y="155"/>
                    <a:pt x="43" y="198"/>
                    <a:pt x="97" y="198"/>
                  </a:cubicBezTo>
                  <a:cubicBezTo>
                    <a:pt x="151" y="198"/>
                    <a:pt x="198" y="155"/>
                    <a:pt x="198" y="101"/>
                  </a:cubicBezTo>
                  <a:cubicBezTo>
                    <a:pt x="198" y="47"/>
                    <a:pt x="151" y="0"/>
                    <a:pt x="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rot="-5400000">
              <a:off x="10825139" y="-3564423"/>
              <a:ext cx="149400" cy="148935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26542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19"/>
        <p:cNvGrpSpPr/>
        <p:nvPr/>
      </p:nvGrpSpPr>
      <p:grpSpPr>
        <a:xfrm>
          <a:off x="0" y="0"/>
          <a:ext cx="0" cy="0"/>
          <a:chOff x="0" y="0"/>
          <a:chExt cx="0" cy="0"/>
        </a:xfrm>
      </p:grpSpPr>
      <p:pic>
        <p:nvPicPr>
          <p:cNvPr id="220" name="Google Shape;220;p15"/>
          <p:cNvPicPr preferRelativeResize="0"/>
          <p:nvPr/>
        </p:nvPicPr>
        <p:blipFill>
          <a:blip r:embed="rId2">
            <a:alphaModFix/>
          </a:blip>
          <a:stretch>
            <a:fillRect/>
          </a:stretch>
        </p:blipFill>
        <p:spPr>
          <a:xfrm rot="10800000">
            <a:off x="0" y="0"/>
            <a:ext cx="9144003" cy="5143501"/>
          </a:xfrm>
          <a:prstGeom prst="rect">
            <a:avLst/>
          </a:prstGeom>
          <a:noFill/>
          <a:ln>
            <a:noFill/>
          </a:ln>
        </p:spPr>
      </p:pic>
      <p:sp>
        <p:nvSpPr>
          <p:cNvPr id="221" name="Google Shape;221;p15"/>
          <p:cNvSpPr txBox="1">
            <a:spLocks noGrp="1"/>
          </p:cNvSpPr>
          <p:nvPr>
            <p:ph type="title"/>
          </p:nvPr>
        </p:nvSpPr>
        <p:spPr>
          <a:xfrm>
            <a:off x="720000" y="445025"/>
            <a:ext cx="7704000" cy="572700"/>
          </a:xfrm>
          <a:prstGeom prst="rect">
            <a:avLst/>
          </a:prstGeom>
        </p:spPr>
        <p:txBody>
          <a:bodyPr spcFirstLastPara="1" wrap="square" lIns="36000" tIns="36000" rIns="36000" bIns="36000"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grpSp>
        <p:nvGrpSpPr>
          <p:cNvPr id="222" name="Google Shape;222;p15"/>
          <p:cNvGrpSpPr/>
          <p:nvPr/>
        </p:nvGrpSpPr>
        <p:grpSpPr>
          <a:xfrm flipH="1">
            <a:off x="687770" y="182180"/>
            <a:ext cx="7768460" cy="170539"/>
            <a:chOff x="2411286" y="3707402"/>
            <a:chExt cx="15935303" cy="349824"/>
          </a:xfrm>
        </p:grpSpPr>
        <p:sp>
          <p:nvSpPr>
            <p:cNvPr id="223" name="Google Shape;223;p15"/>
            <p:cNvSpPr/>
            <p:nvPr/>
          </p:nvSpPr>
          <p:spPr>
            <a:xfrm>
              <a:off x="2753337" y="3707402"/>
              <a:ext cx="679051" cy="349824"/>
            </a:xfrm>
            <a:custGeom>
              <a:avLst/>
              <a:gdLst/>
              <a:ahLst/>
              <a:cxnLst/>
              <a:rect l="l" t="t" r="r" b="b"/>
              <a:pathLst>
                <a:path w="1483" h="764" extrusionOk="0">
                  <a:moveTo>
                    <a:pt x="916" y="0"/>
                  </a:moveTo>
                  <a:lnTo>
                    <a:pt x="1" y="382"/>
                  </a:lnTo>
                  <a:lnTo>
                    <a:pt x="916" y="764"/>
                  </a:lnTo>
                  <a:lnTo>
                    <a:pt x="1483" y="382"/>
                  </a:lnTo>
                  <a:lnTo>
                    <a:pt x="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2411286" y="3783182"/>
              <a:ext cx="198266" cy="198264"/>
            </a:xfrm>
            <a:custGeom>
              <a:avLst/>
              <a:gdLst/>
              <a:ahLst/>
              <a:cxnLst/>
              <a:rect l="l" t="t" r="r" b="b"/>
              <a:pathLst>
                <a:path w="433" h="433" extrusionOk="0">
                  <a:moveTo>
                    <a:pt x="219" y="1"/>
                  </a:moveTo>
                  <a:cubicBezTo>
                    <a:pt x="97" y="1"/>
                    <a:pt x="0" y="97"/>
                    <a:pt x="0" y="214"/>
                  </a:cubicBezTo>
                  <a:cubicBezTo>
                    <a:pt x="0" y="336"/>
                    <a:pt x="97" y="433"/>
                    <a:pt x="219" y="433"/>
                  </a:cubicBezTo>
                  <a:cubicBezTo>
                    <a:pt x="336" y="433"/>
                    <a:pt x="432" y="336"/>
                    <a:pt x="432" y="214"/>
                  </a:cubicBezTo>
                  <a:cubicBezTo>
                    <a:pt x="432" y="97"/>
                    <a:pt x="336" y="1"/>
                    <a:pt x="2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a:off x="3453007" y="3913630"/>
              <a:ext cx="90662" cy="91119"/>
            </a:xfrm>
            <a:custGeom>
              <a:avLst/>
              <a:gdLst/>
              <a:ahLst/>
              <a:cxnLst/>
              <a:rect l="l" t="t" r="r" b="b"/>
              <a:pathLst>
                <a:path w="198" h="199" extrusionOk="0">
                  <a:moveTo>
                    <a:pt x="97" y="1"/>
                  </a:moveTo>
                  <a:cubicBezTo>
                    <a:pt x="43" y="1"/>
                    <a:pt x="0" y="47"/>
                    <a:pt x="0" y="102"/>
                  </a:cubicBezTo>
                  <a:cubicBezTo>
                    <a:pt x="0" y="156"/>
                    <a:pt x="43" y="198"/>
                    <a:pt x="97" y="198"/>
                  </a:cubicBezTo>
                  <a:cubicBezTo>
                    <a:pt x="151" y="198"/>
                    <a:pt x="198" y="156"/>
                    <a:pt x="198" y="102"/>
                  </a:cubicBezTo>
                  <a:cubicBezTo>
                    <a:pt x="198" y="47"/>
                    <a:pt x="151" y="1"/>
                    <a:pt x="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3453007" y="3750622"/>
              <a:ext cx="90662" cy="90661"/>
            </a:xfrm>
            <a:custGeom>
              <a:avLst/>
              <a:gdLst/>
              <a:ahLst/>
              <a:cxnLst/>
              <a:rect l="l" t="t" r="r" b="b"/>
              <a:pathLst>
                <a:path w="198" h="198" extrusionOk="0">
                  <a:moveTo>
                    <a:pt x="97" y="0"/>
                  </a:moveTo>
                  <a:cubicBezTo>
                    <a:pt x="43" y="0"/>
                    <a:pt x="0" y="47"/>
                    <a:pt x="0" y="101"/>
                  </a:cubicBezTo>
                  <a:cubicBezTo>
                    <a:pt x="0" y="155"/>
                    <a:pt x="43" y="198"/>
                    <a:pt x="97" y="198"/>
                  </a:cubicBezTo>
                  <a:cubicBezTo>
                    <a:pt x="151" y="198"/>
                    <a:pt x="198" y="155"/>
                    <a:pt x="198" y="101"/>
                  </a:cubicBezTo>
                  <a:cubicBezTo>
                    <a:pt x="198" y="47"/>
                    <a:pt x="151" y="0"/>
                    <a:pt x="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rot="-5400000">
              <a:off x="10825139" y="-3564423"/>
              <a:ext cx="149400" cy="148935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5"/>
          <p:cNvGrpSpPr/>
          <p:nvPr/>
        </p:nvGrpSpPr>
        <p:grpSpPr>
          <a:xfrm>
            <a:off x="687770" y="4790830"/>
            <a:ext cx="7768460" cy="170539"/>
            <a:chOff x="2411286" y="3707402"/>
            <a:chExt cx="15935303" cy="349824"/>
          </a:xfrm>
        </p:grpSpPr>
        <p:sp>
          <p:nvSpPr>
            <p:cNvPr id="229" name="Google Shape;229;p15"/>
            <p:cNvSpPr/>
            <p:nvPr/>
          </p:nvSpPr>
          <p:spPr>
            <a:xfrm>
              <a:off x="2753337" y="3707402"/>
              <a:ext cx="679051" cy="349824"/>
            </a:xfrm>
            <a:custGeom>
              <a:avLst/>
              <a:gdLst/>
              <a:ahLst/>
              <a:cxnLst/>
              <a:rect l="l" t="t" r="r" b="b"/>
              <a:pathLst>
                <a:path w="1483" h="764" extrusionOk="0">
                  <a:moveTo>
                    <a:pt x="916" y="0"/>
                  </a:moveTo>
                  <a:lnTo>
                    <a:pt x="1" y="382"/>
                  </a:lnTo>
                  <a:lnTo>
                    <a:pt x="916" y="764"/>
                  </a:lnTo>
                  <a:lnTo>
                    <a:pt x="1483" y="382"/>
                  </a:lnTo>
                  <a:lnTo>
                    <a:pt x="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2411286" y="3783182"/>
              <a:ext cx="198266" cy="198264"/>
            </a:xfrm>
            <a:custGeom>
              <a:avLst/>
              <a:gdLst/>
              <a:ahLst/>
              <a:cxnLst/>
              <a:rect l="l" t="t" r="r" b="b"/>
              <a:pathLst>
                <a:path w="433" h="433" extrusionOk="0">
                  <a:moveTo>
                    <a:pt x="219" y="1"/>
                  </a:moveTo>
                  <a:cubicBezTo>
                    <a:pt x="97" y="1"/>
                    <a:pt x="0" y="97"/>
                    <a:pt x="0" y="214"/>
                  </a:cubicBezTo>
                  <a:cubicBezTo>
                    <a:pt x="0" y="336"/>
                    <a:pt x="97" y="433"/>
                    <a:pt x="219" y="433"/>
                  </a:cubicBezTo>
                  <a:cubicBezTo>
                    <a:pt x="336" y="433"/>
                    <a:pt x="432" y="336"/>
                    <a:pt x="432" y="214"/>
                  </a:cubicBezTo>
                  <a:cubicBezTo>
                    <a:pt x="432" y="97"/>
                    <a:pt x="336" y="1"/>
                    <a:pt x="2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3453007" y="3913630"/>
              <a:ext cx="90662" cy="91119"/>
            </a:xfrm>
            <a:custGeom>
              <a:avLst/>
              <a:gdLst/>
              <a:ahLst/>
              <a:cxnLst/>
              <a:rect l="l" t="t" r="r" b="b"/>
              <a:pathLst>
                <a:path w="198" h="199" extrusionOk="0">
                  <a:moveTo>
                    <a:pt x="97" y="1"/>
                  </a:moveTo>
                  <a:cubicBezTo>
                    <a:pt x="43" y="1"/>
                    <a:pt x="0" y="47"/>
                    <a:pt x="0" y="102"/>
                  </a:cubicBezTo>
                  <a:cubicBezTo>
                    <a:pt x="0" y="156"/>
                    <a:pt x="43" y="198"/>
                    <a:pt x="97" y="198"/>
                  </a:cubicBezTo>
                  <a:cubicBezTo>
                    <a:pt x="151" y="198"/>
                    <a:pt x="198" y="156"/>
                    <a:pt x="198" y="102"/>
                  </a:cubicBezTo>
                  <a:cubicBezTo>
                    <a:pt x="198" y="47"/>
                    <a:pt x="151" y="1"/>
                    <a:pt x="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a:off x="3453007" y="3750622"/>
              <a:ext cx="90662" cy="90661"/>
            </a:xfrm>
            <a:custGeom>
              <a:avLst/>
              <a:gdLst/>
              <a:ahLst/>
              <a:cxnLst/>
              <a:rect l="l" t="t" r="r" b="b"/>
              <a:pathLst>
                <a:path w="198" h="198" extrusionOk="0">
                  <a:moveTo>
                    <a:pt x="97" y="0"/>
                  </a:moveTo>
                  <a:cubicBezTo>
                    <a:pt x="43" y="0"/>
                    <a:pt x="0" y="47"/>
                    <a:pt x="0" y="101"/>
                  </a:cubicBezTo>
                  <a:cubicBezTo>
                    <a:pt x="0" y="155"/>
                    <a:pt x="43" y="198"/>
                    <a:pt x="97" y="198"/>
                  </a:cubicBezTo>
                  <a:cubicBezTo>
                    <a:pt x="151" y="198"/>
                    <a:pt x="198" y="155"/>
                    <a:pt x="198" y="101"/>
                  </a:cubicBezTo>
                  <a:cubicBezTo>
                    <a:pt x="198" y="47"/>
                    <a:pt x="151" y="0"/>
                    <a:pt x="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rot="-5400000">
              <a:off x="10825139" y="-3564423"/>
              <a:ext cx="149400" cy="148935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27200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6"/>
        <p:cNvGrpSpPr/>
        <p:nvPr/>
      </p:nvGrpSpPr>
      <p:grpSpPr>
        <a:xfrm>
          <a:off x="0" y="0"/>
          <a:ext cx="0" cy="0"/>
          <a:chOff x="0" y="0"/>
          <a:chExt cx="0" cy="0"/>
        </a:xfrm>
      </p:grpSpPr>
      <p:pic>
        <p:nvPicPr>
          <p:cNvPr id="77" name="Google Shape;77;p6"/>
          <p:cNvPicPr preferRelativeResize="0"/>
          <p:nvPr/>
        </p:nvPicPr>
        <p:blipFill>
          <a:blip r:embed="rId2">
            <a:alphaModFix/>
          </a:blip>
          <a:stretch>
            <a:fillRect/>
          </a:stretch>
        </p:blipFill>
        <p:spPr>
          <a:xfrm flipH="1">
            <a:off x="0" y="0"/>
            <a:ext cx="9144003" cy="5143501"/>
          </a:xfrm>
          <a:prstGeom prst="rect">
            <a:avLst/>
          </a:prstGeom>
          <a:noFill/>
          <a:ln>
            <a:noFill/>
          </a:ln>
        </p:spPr>
      </p:pic>
      <p:sp>
        <p:nvSpPr>
          <p:cNvPr id="78" name="Google Shape;78;p6"/>
          <p:cNvSpPr txBox="1">
            <a:spLocks noGrp="1"/>
          </p:cNvSpPr>
          <p:nvPr>
            <p:ph type="title"/>
          </p:nvPr>
        </p:nvSpPr>
        <p:spPr>
          <a:xfrm>
            <a:off x="720000" y="445025"/>
            <a:ext cx="7704000" cy="572700"/>
          </a:xfrm>
          <a:prstGeom prst="rect">
            <a:avLst/>
          </a:prstGeom>
        </p:spPr>
        <p:txBody>
          <a:bodyPr spcFirstLastPara="1" wrap="square" lIns="36000" tIns="36000" rIns="36000" bIns="36000"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grpSp>
        <p:nvGrpSpPr>
          <p:cNvPr id="79" name="Google Shape;79;p6"/>
          <p:cNvGrpSpPr/>
          <p:nvPr/>
        </p:nvGrpSpPr>
        <p:grpSpPr>
          <a:xfrm flipH="1">
            <a:off x="687770" y="182180"/>
            <a:ext cx="7768460" cy="170539"/>
            <a:chOff x="2411286" y="3707402"/>
            <a:chExt cx="15935303" cy="349824"/>
          </a:xfrm>
        </p:grpSpPr>
        <p:sp>
          <p:nvSpPr>
            <p:cNvPr id="80" name="Google Shape;80;p6"/>
            <p:cNvSpPr/>
            <p:nvPr/>
          </p:nvSpPr>
          <p:spPr>
            <a:xfrm>
              <a:off x="2753337" y="3707402"/>
              <a:ext cx="679051" cy="349824"/>
            </a:xfrm>
            <a:custGeom>
              <a:avLst/>
              <a:gdLst/>
              <a:ahLst/>
              <a:cxnLst/>
              <a:rect l="l" t="t" r="r" b="b"/>
              <a:pathLst>
                <a:path w="1483" h="764" extrusionOk="0">
                  <a:moveTo>
                    <a:pt x="916" y="0"/>
                  </a:moveTo>
                  <a:lnTo>
                    <a:pt x="1" y="382"/>
                  </a:lnTo>
                  <a:lnTo>
                    <a:pt x="916" y="764"/>
                  </a:lnTo>
                  <a:lnTo>
                    <a:pt x="1483" y="382"/>
                  </a:lnTo>
                  <a:lnTo>
                    <a:pt x="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a:off x="2411286" y="3783182"/>
              <a:ext cx="198266" cy="198264"/>
            </a:xfrm>
            <a:custGeom>
              <a:avLst/>
              <a:gdLst/>
              <a:ahLst/>
              <a:cxnLst/>
              <a:rect l="l" t="t" r="r" b="b"/>
              <a:pathLst>
                <a:path w="433" h="433" extrusionOk="0">
                  <a:moveTo>
                    <a:pt x="219" y="1"/>
                  </a:moveTo>
                  <a:cubicBezTo>
                    <a:pt x="97" y="1"/>
                    <a:pt x="0" y="97"/>
                    <a:pt x="0" y="214"/>
                  </a:cubicBezTo>
                  <a:cubicBezTo>
                    <a:pt x="0" y="336"/>
                    <a:pt x="97" y="433"/>
                    <a:pt x="219" y="433"/>
                  </a:cubicBezTo>
                  <a:cubicBezTo>
                    <a:pt x="336" y="433"/>
                    <a:pt x="432" y="336"/>
                    <a:pt x="432" y="214"/>
                  </a:cubicBezTo>
                  <a:cubicBezTo>
                    <a:pt x="432" y="97"/>
                    <a:pt x="336" y="1"/>
                    <a:pt x="2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3453007" y="3913630"/>
              <a:ext cx="90662" cy="91119"/>
            </a:xfrm>
            <a:custGeom>
              <a:avLst/>
              <a:gdLst/>
              <a:ahLst/>
              <a:cxnLst/>
              <a:rect l="l" t="t" r="r" b="b"/>
              <a:pathLst>
                <a:path w="198" h="199" extrusionOk="0">
                  <a:moveTo>
                    <a:pt x="97" y="1"/>
                  </a:moveTo>
                  <a:cubicBezTo>
                    <a:pt x="43" y="1"/>
                    <a:pt x="0" y="47"/>
                    <a:pt x="0" y="102"/>
                  </a:cubicBezTo>
                  <a:cubicBezTo>
                    <a:pt x="0" y="156"/>
                    <a:pt x="43" y="198"/>
                    <a:pt x="97" y="198"/>
                  </a:cubicBezTo>
                  <a:cubicBezTo>
                    <a:pt x="151" y="198"/>
                    <a:pt x="198" y="156"/>
                    <a:pt x="198" y="102"/>
                  </a:cubicBezTo>
                  <a:cubicBezTo>
                    <a:pt x="198" y="47"/>
                    <a:pt x="151" y="1"/>
                    <a:pt x="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3453007" y="3750622"/>
              <a:ext cx="90662" cy="90661"/>
            </a:xfrm>
            <a:custGeom>
              <a:avLst/>
              <a:gdLst/>
              <a:ahLst/>
              <a:cxnLst/>
              <a:rect l="l" t="t" r="r" b="b"/>
              <a:pathLst>
                <a:path w="198" h="198" extrusionOk="0">
                  <a:moveTo>
                    <a:pt x="97" y="0"/>
                  </a:moveTo>
                  <a:cubicBezTo>
                    <a:pt x="43" y="0"/>
                    <a:pt x="0" y="47"/>
                    <a:pt x="0" y="101"/>
                  </a:cubicBezTo>
                  <a:cubicBezTo>
                    <a:pt x="0" y="155"/>
                    <a:pt x="43" y="198"/>
                    <a:pt x="97" y="198"/>
                  </a:cubicBezTo>
                  <a:cubicBezTo>
                    <a:pt x="151" y="198"/>
                    <a:pt x="198" y="155"/>
                    <a:pt x="198" y="101"/>
                  </a:cubicBezTo>
                  <a:cubicBezTo>
                    <a:pt x="198" y="47"/>
                    <a:pt x="151" y="0"/>
                    <a:pt x="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rot="-5400000">
              <a:off x="10825139" y="-3564423"/>
              <a:ext cx="149400" cy="148935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6"/>
          <p:cNvGrpSpPr/>
          <p:nvPr/>
        </p:nvGrpSpPr>
        <p:grpSpPr>
          <a:xfrm>
            <a:off x="687770" y="4790830"/>
            <a:ext cx="7768460" cy="170539"/>
            <a:chOff x="2411286" y="3707402"/>
            <a:chExt cx="15935303" cy="349824"/>
          </a:xfrm>
        </p:grpSpPr>
        <p:sp>
          <p:nvSpPr>
            <p:cNvPr id="86" name="Google Shape;86;p6"/>
            <p:cNvSpPr/>
            <p:nvPr/>
          </p:nvSpPr>
          <p:spPr>
            <a:xfrm>
              <a:off x="2753337" y="3707402"/>
              <a:ext cx="679051" cy="349824"/>
            </a:xfrm>
            <a:custGeom>
              <a:avLst/>
              <a:gdLst/>
              <a:ahLst/>
              <a:cxnLst/>
              <a:rect l="l" t="t" r="r" b="b"/>
              <a:pathLst>
                <a:path w="1483" h="764" extrusionOk="0">
                  <a:moveTo>
                    <a:pt x="916" y="0"/>
                  </a:moveTo>
                  <a:lnTo>
                    <a:pt x="1" y="382"/>
                  </a:lnTo>
                  <a:lnTo>
                    <a:pt x="916" y="764"/>
                  </a:lnTo>
                  <a:lnTo>
                    <a:pt x="1483" y="382"/>
                  </a:lnTo>
                  <a:lnTo>
                    <a:pt x="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a:off x="2411286" y="3783182"/>
              <a:ext cx="198266" cy="198264"/>
            </a:xfrm>
            <a:custGeom>
              <a:avLst/>
              <a:gdLst/>
              <a:ahLst/>
              <a:cxnLst/>
              <a:rect l="l" t="t" r="r" b="b"/>
              <a:pathLst>
                <a:path w="433" h="433" extrusionOk="0">
                  <a:moveTo>
                    <a:pt x="219" y="1"/>
                  </a:moveTo>
                  <a:cubicBezTo>
                    <a:pt x="97" y="1"/>
                    <a:pt x="0" y="97"/>
                    <a:pt x="0" y="214"/>
                  </a:cubicBezTo>
                  <a:cubicBezTo>
                    <a:pt x="0" y="336"/>
                    <a:pt x="97" y="433"/>
                    <a:pt x="219" y="433"/>
                  </a:cubicBezTo>
                  <a:cubicBezTo>
                    <a:pt x="336" y="433"/>
                    <a:pt x="432" y="336"/>
                    <a:pt x="432" y="214"/>
                  </a:cubicBezTo>
                  <a:cubicBezTo>
                    <a:pt x="432" y="97"/>
                    <a:pt x="336" y="1"/>
                    <a:pt x="2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a:off x="3453007" y="3913630"/>
              <a:ext cx="90662" cy="91119"/>
            </a:xfrm>
            <a:custGeom>
              <a:avLst/>
              <a:gdLst/>
              <a:ahLst/>
              <a:cxnLst/>
              <a:rect l="l" t="t" r="r" b="b"/>
              <a:pathLst>
                <a:path w="198" h="199" extrusionOk="0">
                  <a:moveTo>
                    <a:pt x="97" y="1"/>
                  </a:moveTo>
                  <a:cubicBezTo>
                    <a:pt x="43" y="1"/>
                    <a:pt x="0" y="47"/>
                    <a:pt x="0" y="102"/>
                  </a:cubicBezTo>
                  <a:cubicBezTo>
                    <a:pt x="0" y="156"/>
                    <a:pt x="43" y="198"/>
                    <a:pt x="97" y="198"/>
                  </a:cubicBezTo>
                  <a:cubicBezTo>
                    <a:pt x="151" y="198"/>
                    <a:pt x="198" y="156"/>
                    <a:pt x="198" y="102"/>
                  </a:cubicBezTo>
                  <a:cubicBezTo>
                    <a:pt x="198" y="47"/>
                    <a:pt x="151" y="1"/>
                    <a:pt x="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3453007" y="3750622"/>
              <a:ext cx="90662" cy="90661"/>
            </a:xfrm>
            <a:custGeom>
              <a:avLst/>
              <a:gdLst/>
              <a:ahLst/>
              <a:cxnLst/>
              <a:rect l="l" t="t" r="r" b="b"/>
              <a:pathLst>
                <a:path w="198" h="198" extrusionOk="0">
                  <a:moveTo>
                    <a:pt x="97" y="0"/>
                  </a:moveTo>
                  <a:cubicBezTo>
                    <a:pt x="43" y="0"/>
                    <a:pt x="0" y="47"/>
                    <a:pt x="0" y="101"/>
                  </a:cubicBezTo>
                  <a:cubicBezTo>
                    <a:pt x="0" y="155"/>
                    <a:pt x="43" y="198"/>
                    <a:pt x="97" y="198"/>
                  </a:cubicBezTo>
                  <a:cubicBezTo>
                    <a:pt x="151" y="198"/>
                    <a:pt x="198" y="155"/>
                    <a:pt x="198" y="101"/>
                  </a:cubicBezTo>
                  <a:cubicBezTo>
                    <a:pt x="198" y="47"/>
                    <a:pt x="151" y="0"/>
                    <a:pt x="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rot="-5400000">
              <a:off x="10825139" y="-3564423"/>
              <a:ext cx="149400" cy="148935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354767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64"/>
        <p:cNvGrpSpPr/>
        <p:nvPr/>
      </p:nvGrpSpPr>
      <p:grpSpPr>
        <a:xfrm>
          <a:off x="0" y="0"/>
          <a:ext cx="0" cy="0"/>
          <a:chOff x="0" y="0"/>
          <a:chExt cx="0" cy="0"/>
        </a:xfrm>
      </p:grpSpPr>
      <p:pic>
        <p:nvPicPr>
          <p:cNvPr id="265" name="Google Shape;265;p18"/>
          <p:cNvPicPr preferRelativeResize="0"/>
          <p:nvPr/>
        </p:nvPicPr>
        <p:blipFill>
          <a:blip r:embed="rId2">
            <a:alphaModFix/>
          </a:blip>
          <a:stretch>
            <a:fillRect/>
          </a:stretch>
        </p:blipFill>
        <p:spPr>
          <a:xfrm rot="10800000">
            <a:off x="0" y="0"/>
            <a:ext cx="9144003" cy="5143501"/>
          </a:xfrm>
          <a:prstGeom prst="rect">
            <a:avLst/>
          </a:prstGeom>
          <a:noFill/>
          <a:ln>
            <a:noFill/>
          </a:ln>
        </p:spPr>
      </p:pic>
      <p:sp>
        <p:nvSpPr>
          <p:cNvPr id="266" name="Google Shape;266;p18"/>
          <p:cNvSpPr txBox="1">
            <a:spLocks noGrp="1"/>
          </p:cNvSpPr>
          <p:nvPr>
            <p:ph type="title"/>
          </p:nvPr>
        </p:nvSpPr>
        <p:spPr>
          <a:xfrm>
            <a:off x="720000" y="445025"/>
            <a:ext cx="7704000" cy="572700"/>
          </a:xfrm>
          <a:prstGeom prst="rect">
            <a:avLst/>
          </a:prstGeom>
        </p:spPr>
        <p:txBody>
          <a:bodyPr spcFirstLastPara="1" wrap="square" lIns="36000" tIns="36000" rIns="36000" bIns="36000" anchor="t" anchorCtr="0">
            <a:noAutofit/>
          </a:bodyPr>
          <a:lstStyle>
            <a:lvl1pPr lvl="0" algn="ctr"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67" name="Google Shape;267;p18"/>
          <p:cNvSpPr txBox="1">
            <a:spLocks noGrp="1"/>
          </p:cNvSpPr>
          <p:nvPr>
            <p:ph type="body" idx="1"/>
          </p:nvPr>
        </p:nvSpPr>
        <p:spPr>
          <a:xfrm>
            <a:off x="3925475" y="1373425"/>
            <a:ext cx="4498800" cy="2960400"/>
          </a:xfrm>
          <a:prstGeom prst="rect">
            <a:avLst/>
          </a:prstGeom>
        </p:spPr>
        <p:txBody>
          <a:bodyPr spcFirstLastPara="1" wrap="square" lIns="36000" tIns="36000" rIns="36000" bIns="36000" anchor="t" anchorCtr="0">
            <a:noAutofit/>
          </a:bodyPr>
          <a:lstStyle>
            <a:lvl1pPr marL="457200" lvl="0" indent="-304800" rtl="0">
              <a:spcBef>
                <a:spcPts val="0"/>
              </a:spcBef>
              <a:spcAft>
                <a:spcPts val="0"/>
              </a:spcAft>
              <a:buClr>
                <a:schemeClr val="dk2"/>
              </a:buClr>
              <a:buSzPts val="1200"/>
              <a:buFont typeface="Anaheim"/>
              <a:buChar char="●"/>
              <a:defRPr sz="1400"/>
            </a:lvl1pPr>
            <a:lvl2pPr marL="914400" lvl="1" indent="-304800" rtl="0">
              <a:spcBef>
                <a:spcPts val="0"/>
              </a:spcBef>
              <a:spcAft>
                <a:spcPts val="0"/>
              </a:spcAft>
              <a:buClr>
                <a:schemeClr val="dk2"/>
              </a:buClr>
              <a:buSzPts val="1200"/>
              <a:buFont typeface="Roboto Condensed Light"/>
              <a:buChar char="■"/>
              <a:defRPr/>
            </a:lvl2pPr>
            <a:lvl3pPr marL="1371600" lvl="2" indent="-304800" rtl="0">
              <a:lnSpc>
                <a:spcPct val="115000"/>
              </a:lnSpc>
              <a:spcBef>
                <a:spcPts val="0"/>
              </a:spcBef>
              <a:spcAft>
                <a:spcPts val="0"/>
              </a:spcAft>
              <a:buClr>
                <a:srgbClr val="434343"/>
              </a:buClr>
              <a:buSzPts val="1200"/>
              <a:buFont typeface="Roboto Condensed Light"/>
              <a:buChar char="■"/>
              <a:defRPr/>
            </a:lvl3pPr>
            <a:lvl4pPr marL="1828800" lvl="3" indent="-304800" rtl="0">
              <a:lnSpc>
                <a:spcPct val="115000"/>
              </a:lnSpc>
              <a:spcBef>
                <a:spcPts val="0"/>
              </a:spcBef>
              <a:spcAft>
                <a:spcPts val="0"/>
              </a:spcAft>
              <a:buClr>
                <a:srgbClr val="434343"/>
              </a:buClr>
              <a:buSzPts val="1200"/>
              <a:buFont typeface="Roboto Condensed Light"/>
              <a:buChar char="●"/>
              <a:defRPr/>
            </a:lvl4pPr>
            <a:lvl5pPr marL="2286000" lvl="4" indent="-304800" rtl="0">
              <a:lnSpc>
                <a:spcPct val="115000"/>
              </a:lnSpc>
              <a:spcBef>
                <a:spcPts val="0"/>
              </a:spcBef>
              <a:spcAft>
                <a:spcPts val="0"/>
              </a:spcAft>
              <a:buClr>
                <a:srgbClr val="434343"/>
              </a:buClr>
              <a:buSzPts val="1200"/>
              <a:buFont typeface="Roboto Condensed Light"/>
              <a:buChar char="○"/>
              <a:defRPr/>
            </a:lvl5pPr>
            <a:lvl6pPr marL="2743200" lvl="5" indent="-304800" rtl="0">
              <a:lnSpc>
                <a:spcPct val="115000"/>
              </a:lnSpc>
              <a:spcBef>
                <a:spcPts val="0"/>
              </a:spcBef>
              <a:spcAft>
                <a:spcPts val="0"/>
              </a:spcAft>
              <a:buClr>
                <a:srgbClr val="434343"/>
              </a:buClr>
              <a:buSzPts val="1200"/>
              <a:buFont typeface="Roboto Condensed Light"/>
              <a:buChar char="■"/>
              <a:defRPr/>
            </a:lvl6pPr>
            <a:lvl7pPr marL="3200400" lvl="6" indent="-304800" rtl="0">
              <a:lnSpc>
                <a:spcPct val="115000"/>
              </a:lnSpc>
              <a:spcBef>
                <a:spcPts val="0"/>
              </a:spcBef>
              <a:spcAft>
                <a:spcPts val="0"/>
              </a:spcAft>
              <a:buClr>
                <a:srgbClr val="434343"/>
              </a:buClr>
              <a:buSzPts val="1200"/>
              <a:buFont typeface="Roboto Condensed Light"/>
              <a:buChar char="●"/>
              <a:defRPr/>
            </a:lvl7pPr>
            <a:lvl8pPr marL="3657600" lvl="7" indent="-304800" rtl="0">
              <a:lnSpc>
                <a:spcPct val="115000"/>
              </a:lnSpc>
              <a:spcBef>
                <a:spcPts val="0"/>
              </a:spcBef>
              <a:spcAft>
                <a:spcPts val="0"/>
              </a:spcAft>
              <a:buClr>
                <a:srgbClr val="434343"/>
              </a:buClr>
              <a:buSzPts val="1200"/>
              <a:buFont typeface="Roboto Condensed Light"/>
              <a:buChar char="○"/>
              <a:defRPr/>
            </a:lvl8pPr>
            <a:lvl9pPr marL="4114800" lvl="8" indent="-304800" rtl="0">
              <a:lnSpc>
                <a:spcPct val="115000"/>
              </a:lnSpc>
              <a:spcBef>
                <a:spcPts val="0"/>
              </a:spcBef>
              <a:spcAft>
                <a:spcPts val="0"/>
              </a:spcAft>
              <a:buClr>
                <a:srgbClr val="434343"/>
              </a:buClr>
              <a:buSzPts val="1200"/>
              <a:buFont typeface="Roboto Condensed Light"/>
              <a:buChar char="■"/>
              <a:defRPr/>
            </a:lvl9pPr>
          </a:lstStyle>
          <a:p>
            <a:endParaRPr/>
          </a:p>
        </p:txBody>
      </p:sp>
      <p:grpSp>
        <p:nvGrpSpPr>
          <p:cNvPr id="268" name="Google Shape;268;p18"/>
          <p:cNvGrpSpPr/>
          <p:nvPr/>
        </p:nvGrpSpPr>
        <p:grpSpPr>
          <a:xfrm flipH="1">
            <a:off x="687770" y="182180"/>
            <a:ext cx="7768460" cy="170539"/>
            <a:chOff x="2411286" y="3707402"/>
            <a:chExt cx="15935303" cy="349824"/>
          </a:xfrm>
        </p:grpSpPr>
        <p:sp>
          <p:nvSpPr>
            <p:cNvPr id="269" name="Google Shape;269;p18"/>
            <p:cNvSpPr/>
            <p:nvPr/>
          </p:nvSpPr>
          <p:spPr>
            <a:xfrm>
              <a:off x="2753337" y="3707402"/>
              <a:ext cx="679051" cy="349824"/>
            </a:xfrm>
            <a:custGeom>
              <a:avLst/>
              <a:gdLst/>
              <a:ahLst/>
              <a:cxnLst/>
              <a:rect l="l" t="t" r="r" b="b"/>
              <a:pathLst>
                <a:path w="1483" h="764" extrusionOk="0">
                  <a:moveTo>
                    <a:pt x="916" y="0"/>
                  </a:moveTo>
                  <a:lnTo>
                    <a:pt x="1" y="382"/>
                  </a:lnTo>
                  <a:lnTo>
                    <a:pt x="916" y="764"/>
                  </a:lnTo>
                  <a:lnTo>
                    <a:pt x="1483" y="382"/>
                  </a:lnTo>
                  <a:lnTo>
                    <a:pt x="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8"/>
            <p:cNvSpPr/>
            <p:nvPr/>
          </p:nvSpPr>
          <p:spPr>
            <a:xfrm>
              <a:off x="2411286" y="3783182"/>
              <a:ext cx="198266" cy="198264"/>
            </a:xfrm>
            <a:custGeom>
              <a:avLst/>
              <a:gdLst/>
              <a:ahLst/>
              <a:cxnLst/>
              <a:rect l="l" t="t" r="r" b="b"/>
              <a:pathLst>
                <a:path w="433" h="433" extrusionOk="0">
                  <a:moveTo>
                    <a:pt x="219" y="1"/>
                  </a:moveTo>
                  <a:cubicBezTo>
                    <a:pt x="97" y="1"/>
                    <a:pt x="0" y="97"/>
                    <a:pt x="0" y="214"/>
                  </a:cubicBezTo>
                  <a:cubicBezTo>
                    <a:pt x="0" y="336"/>
                    <a:pt x="97" y="433"/>
                    <a:pt x="219" y="433"/>
                  </a:cubicBezTo>
                  <a:cubicBezTo>
                    <a:pt x="336" y="433"/>
                    <a:pt x="432" y="336"/>
                    <a:pt x="432" y="214"/>
                  </a:cubicBezTo>
                  <a:cubicBezTo>
                    <a:pt x="432" y="97"/>
                    <a:pt x="336" y="1"/>
                    <a:pt x="2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8"/>
            <p:cNvSpPr/>
            <p:nvPr/>
          </p:nvSpPr>
          <p:spPr>
            <a:xfrm>
              <a:off x="3453007" y="3913630"/>
              <a:ext cx="90662" cy="91119"/>
            </a:xfrm>
            <a:custGeom>
              <a:avLst/>
              <a:gdLst/>
              <a:ahLst/>
              <a:cxnLst/>
              <a:rect l="l" t="t" r="r" b="b"/>
              <a:pathLst>
                <a:path w="198" h="199" extrusionOk="0">
                  <a:moveTo>
                    <a:pt x="97" y="1"/>
                  </a:moveTo>
                  <a:cubicBezTo>
                    <a:pt x="43" y="1"/>
                    <a:pt x="0" y="47"/>
                    <a:pt x="0" y="102"/>
                  </a:cubicBezTo>
                  <a:cubicBezTo>
                    <a:pt x="0" y="156"/>
                    <a:pt x="43" y="198"/>
                    <a:pt x="97" y="198"/>
                  </a:cubicBezTo>
                  <a:cubicBezTo>
                    <a:pt x="151" y="198"/>
                    <a:pt x="198" y="156"/>
                    <a:pt x="198" y="102"/>
                  </a:cubicBezTo>
                  <a:cubicBezTo>
                    <a:pt x="198" y="47"/>
                    <a:pt x="151" y="1"/>
                    <a:pt x="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8"/>
            <p:cNvSpPr/>
            <p:nvPr/>
          </p:nvSpPr>
          <p:spPr>
            <a:xfrm>
              <a:off x="3453007" y="3750622"/>
              <a:ext cx="90662" cy="90661"/>
            </a:xfrm>
            <a:custGeom>
              <a:avLst/>
              <a:gdLst/>
              <a:ahLst/>
              <a:cxnLst/>
              <a:rect l="l" t="t" r="r" b="b"/>
              <a:pathLst>
                <a:path w="198" h="198" extrusionOk="0">
                  <a:moveTo>
                    <a:pt x="97" y="0"/>
                  </a:moveTo>
                  <a:cubicBezTo>
                    <a:pt x="43" y="0"/>
                    <a:pt x="0" y="47"/>
                    <a:pt x="0" y="101"/>
                  </a:cubicBezTo>
                  <a:cubicBezTo>
                    <a:pt x="0" y="155"/>
                    <a:pt x="43" y="198"/>
                    <a:pt x="97" y="198"/>
                  </a:cubicBezTo>
                  <a:cubicBezTo>
                    <a:pt x="151" y="198"/>
                    <a:pt x="198" y="155"/>
                    <a:pt x="198" y="101"/>
                  </a:cubicBezTo>
                  <a:cubicBezTo>
                    <a:pt x="198" y="47"/>
                    <a:pt x="151" y="0"/>
                    <a:pt x="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rot="-5400000">
              <a:off x="10825139" y="-3564423"/>
              <a:ext cx="149400" cy="148935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18"/>
          <p:cNvGrpSpPr/>
          <p:nvPr/>
        </p:nvGrpSpPr>
        <p:grpSpPr>
          <a:xfrm>
            <a:off x="687770" y="4790830"/>
            <a:ext cx="7768460" cy="170539"/>
            <a:chOff x="2411286" y="3707402"/>
            <a:chExt cx="15935303" cy="349824"/>
          </a:xfrm>
        </p:grpSpPr>
        <p:sp>
          <p:nvSpPr>
            <p:cNvPr id="275" name="Google Shape;275;p18"/>
            <p:cNvSpPr/>
            <p:nvPr/>
          </p:nvSpPr>
          <p:spPr>
            <a:xfrm>
              <a:off x="2753337" y="3707402"/>
              <a:ext cx="679051" cy="349824"/>
            </a:xfrm>
            <a:custGeom>
              <a:avLst/>
              <a:gdLst/>
              <a:ahLst/>
              <a:cxnLst/>
              <a:rect l="l" t="t" r="r" b="b"/>
              <a:pathLst>
                <a:path w="1483" h="764" extrusionOk="0">
                  <a:moveTo>
                    <a:pt x="916" y="0"/>
                  </a:moveTo>
                  <a:lnTo>
                    <a:pt x="1" y="382"/>
                  </a:lnTo>
                  <a:lnTo>
                    <a:pt x="916" y="764"/>
                  </a:lnTo>
                  <a:lnTo>
                    <a:pt x="1483" y="382"/>
                  </a:lnTo>
                  <a:lnTo>
                    <a:pt x="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2411286" y="3783182"/>
              <a:ext cx="198266" cy="198264"/>
            </a:xfrm>
            <a:custGeom>
              <a:avLst/>
              <a:gdLst/>
              <a:ahLst/>
              <a:cxnLst/>
              <a:rect l="l" t="t" r="r" b="b"/>
              <a:pathLst>
                <a:path w="433" h="433" extrusionOk="0">
                  <a:moveTo>
                    <a:pt x="219" y="1"/>
                  </a:moveTo>
                  <a:cubicBezTo>
                    <a:pt x="97" y="1"/>
                    <a:pt x="0" y="97"/>
                    <a:pt x="0" y="214"/>
                  </a:cubicBezTo>
                  <a:cubicBezTo>
                    <a:pt x="0" y="336"/>
                    <a:pt x="97" y="433"/>
                    <a:pt x="219" y="433"/>
                  </a:cubicBezTo>
                  <a:cubicBezTo>
                    <a:pt x="336" y="433"/>
                    <a:pt x="432" y="336"/>
                    <a:pt x="432" y="214"/>
                  </a:cubicBezTo>
                  <a:cubicBezTo>
                    <a:pt x="432" y="97"/>
                    <a:pt x="336" y="1"/>
                    <a:pt x="2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3453007" y="3913630"/>
              <a:ext cx="90662" cy="91119"/>
            </a:xfrm>
            <a:custGeom>
              <a:avLst/>
              <a:gdLst/>
              <a:ahLst/>
              <a:cxnLst/>
              <a:rect l="l" t="t" r="r" b="b"/>
              <a:pathLst>
                <a:path w="198" h="199" extrusionOk="0">
                  <a:moveTo>
                    <a:pt x="97" y="1"/>
                  </a:moveTo>
                  <a:cubicBezTo>
                    <a:pt x="43" y="1"/>
                    <a:pt x="0" y="47"/>
                    <a:pt x="0" y="102"/>
                  </a:cubicBezTo>
                  <a:cubicBezTo>
                    <a:pt x="0" y="156"/>
                    <a:pt x="43" y="198"/>
                    <a:pt x="97" y="198"/>
                  </a:cubicBezTo>
                  <a:cubicBezTo>
                    <a:pt x="151" y="198"/>
                    <a:pt x="198" y="156"/>
                    <a:pt x="198" y="102"/>
                  </a:cubicBezTo>
                  <a:cubicBezTo>
                    <a:pt x="198" y="47"/>
                    <a:pt x="151" y="1"/>
                    <a:pt x="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3453007" y="3750622"/>
              <a:ext cx="90662" cy="90661"/>
            </a:xfrm>
            <a:custGeom>
              <a:avLst/>
              <a:gdLst/>
              <a:ahLst/>
              <a:cxnLst/>
              <a:rect l="l" t="t" r="r" b="b"/>
              <a:pathLst>
                <a:path w="198" h="198" extrusionOk="0">
                  <a:moveTo>
                    <a:pt x="97" y="0"/>
                  </a:moveTo>
                  <a:cubicBezTo>
                    <a:pt x="43" y="0"/>
                    <a:pt x="0" y="47"/>
                    <a:pt x="0" y="101"/>
                  </a:cubicBezTo>
                  <a:cubicBezTo>
                    <a:pt x="0" y="155"/>
                    <a:pt x="43" y="198"/>
                    <a:pt x="97" y="198"/>
                  </a:cubicBezTo>
                  <a:cubicBezTo>
                    <a:pt x="151" y="198"/>
                    <a:pt x="198" y="155"/>
                    <a:pt x="198" y="101"/>
                  </a:cubicBezTo>
                  <a:cubicBezTo>
                    <a:pt x="198" y="47"/>
                    <a:pt x="151" y="0"/>
                    <a:pt x="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8"/>
            <p:cNvSpPr/>
            <p:nvPr/>
          </p:nvSpPr>
          <p:spPr>
            <a:xfrm rot="-5400000">
              <a:off x="10825139" y="-3564423"/>
              <a:ext cx="149400" cy="148935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11384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504750" y="475496"/>
            <a:ext cx="8134500" cy="57900"/>
          </a:xfrm>
          <a:prstGeom prst="rect">
            <a:avLst/>
          </a:prstGeom>
          <a:effectLst>
            <a:outerShdw blurRad="114300" dist="19050" dir="5400000" algn="bl" rotWithShape="0">
              <a:srgbClr val="000000">
                <a:alpha val="84000"/>
              </a:srgbClr>
            </a:outerShdw>
          </a:effectLst>
        </p:spPr>
        <p:txBody>
          <a:bodyPr spcFirstLastPara="1" wrap="square" lIns="91425" tIns="91425" rIns="91425" bIns="91425" anchor="t" anchorCtr="0">
            <a:noAutofit/>
          </a:bodyPr>
          <a:lstStyle>
            <a:lvl1pPr lvl="0" algn="ctr">
              <a:spcBef>
                <a:spcPts val="0"/>
              </a:spcBef>
              <a:spcAft>
                <a:spcPts val="0"/>
              </a:spcAft>
              <a:buSzPts val="2800"/>
              <a:buNone/>
              <a:defRPr sz="2700">
                <a:solidFill>
                  <a:schemeClr val="accent1"/>
                </a:solidFill>
                <a:latin typeface="Freckle Face"/>
                <a:ea typeface="Freckle Face"/>
                <a:cs typeface="Freckle Face"/>
                <a:sym typeface="Freckle Fac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2144C-21F2-403F-9E0E-6A4C0D38C4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FE4A7-254C-4357-9CF2-4ED0A27354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BAEF0-3745-4901-8954-8DA9FB163FB9}"/>
              </a:ext>
            </a:extLst>
          </p:cNvPr>
          <p:cNvSpPr>
            <a:spLocks noGrp="1"/>
          </p:cNvSpPr>
          <p:nvPr>
            <p:ph type="dt" sz="half" idx="10"/>
          </p:nvPr>
        </p:nvSpPr>
        <p:spPr/>
        <p:txBody>
          <a:bodyPr/>
          <a:lstStyle/>
          <a:p>
            <a:pPr defTabSz="685800">
              <a:buClrTx/>
            </a:pPr>
            <a:fld id="{7AB204D0-D7E2-4563-AEFA-F50DF77A8FC4}" type="datetimeFigureOut">
              <a:rPr lang="en-US" kern="1200" smtClean="0">
                <a:solidFill>
                  <a:prstClr val="black">
                    <a:tint val="75000"/>
                  </a:prstClr>
                </a:solidFill>
                <a:latin typeface="Calibri" panose="020F0502020204030204"/>
                <a:ea typeface="+mn-ea"/>
                <a:cs typeface="+mn-cs"/>
              </a:rPr>
              <a:pPr defTabSz="685800">
                <a:buClrTx/>
              </a:pPr>
              <a:t>7/15/2023</a:t>
            </a:fld>
            <a:endParaRPr lang="en-US" kern="1200">
              <a:solidFill>
                <a:prstClr val="black">
                  <a:tint val="75000"/>
                </a:prstClr>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83C1928F-D807-43EE-9821-77AAB63EB0A2}"/>
              </a:ext>
            </a:extLst>
          </p:cNvPr>
          <p:cNvSpPr>
            <a:spLocks noGrp="1"/>
          </p:cNvSpPr>
          <p:nvPr>
            <p:ph type="ftr" sz="quarter" idx="11"/>
          </p:nvPr>
        </p:nvSpPr>
        <p:spPr/>
        <p:txBody>
          <a:bodyPr/>
          <a:lstStyle/>
          <a:p>
            <a:pPr defTabSz="685800">
              <a:buClrTx/>
            </a:pPr>
            <a:endParaRPr lang="en-US"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A461644-A521-46D5-8B47-E474FD5EC464}"/>
              </a:ext>
            </a:extLst>
          </p:cNvPr>
          <p:cNvSpPr>
            <a:spLocks noGrp="1"/>
          </p:cNvSpPr>
          <p:nvPr>
            <p:ph type="sldNum" sz="quarter" idx="12"/>
          </p:nvPr>
        </p:nvSpPr>
        <p:spPr/>
        <p:txBody>
          <a:bodyPr/>
          <a:lstStyle/>
          <a:p>
            <a:pPr defTabSz="685800">
              <a:buClrTx/>
            </a:pPr>
            <a:fld id="{F9A9287E-CF77-4CF8-9D00-D8C56064157C}" type="slidenum">
              <a:rPr lang="en-US" kern="1200" smtClean="0">
                <a:solidFill>
                  <a:prstClr val="black">
                    <a:tint val="75000"/>
                  </a:prstClr>
                </a:solidFill>
                <a:latin typeface="Calibri" panose="020F0502020204030204"/>
                <a:ea typeface="+mn-ea"/>
                <a:cs typeface="+mn-cs"/>
              </a:rPr>
              <a:pPr defTabSz="6858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300362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3" cy="5143501"/>
          </a:xfrm>
          <a:prstGeom prst="rect">
            <a:avLst/>
          </a:prstGeom>
          <a:noFill/>
          <a:ln>
            <a:noFill/>
          </a:ln>
        </p:spPr>
      </p:pic>
      <p:sp>
        <p:nvSpPr>
          <p:cNvPr id="10" name="Google Shape;10;p2"/>
          <p:cNvSpPr txBox="1">
            <a:spLocks noGrp="1"/>
          </p:cNvSpPr>
          <p:nvPr>
            <p:ph type="ctrTitle"/>
          </p:nvPr>
        </p:nvSpPr>
        <p:spPr>
          <a:xfrm>
            <a:off x="4206550" y="1111973"/>
            <a:ext cx="4136100" cy="1951500"/>
          </a:xfrm>
          <a:prstGeom prst="rect">
            <a:avLst/>
          </a:prstGeom>
        </p:spPr>
        <p:txBody>
          <a:bodyPr spcFirstLastPara="1" wrap="square" lIns="36000" tIns="36000" rIns="36000" bIns="36000" anchor="b" anchorCtr="0">
            <a:noAutofit/>
          </a:bodyPr>
          <a:lstStyle>
            <a:lvl1pPr lvl="0">
              <a:spcBef>
                <a:spcPts val="0"/>
              </a:spcBef>
              <a:spcAft>
                <a:spcPts val="0"/>
              </a:spcAft>
              <a:buSzPts val="5200"/>
              <a:buNone/>
              <a:defRPr sz="4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206555" y="3606835"/>
            <a:ext cx="4136100" cy="375000"/>
          </a:xfrm>
          <a:prstGeom prst="rect">
            <a:avLst/>
          </a:prstGeom>
        </p:spPr>
        <p:txBody>
          <a:bodyPr spcFirstLastPara="1" wrap="square" lIns="36000" tIns="36000" rIns="36000" bIns="36000"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687770" y="182180"/>
            <a:ext cx="7768460" cy="170539"/>
            <a:chOff x="2411286" y="3707402"/>
            <a:chExt cx="15935303" cy="349824"/>
          </a:xfrm>
        </p:grpSpPr>
        <p:sp>
          <p:nvSpPr>
            <p:cNvPr id="13" name="Google Shape;13;p2"/>
            <p:cNvSpPr/>
            <p:nvPr/>
          </p:nvSpPr>
          <p:spPr>
            <a:xfrm>
              <a:off x="2753337" y="3707402"/>
              <a:ext cx="679051" cy="349824"/>
            </a:xfrm>
            <a:custGeom>
              <a:avLst/>
              <a:gdLst/>
              <a:ahLst/>
              <a:cxnLst/>
              <a:rect l="l" t="t" r="r" b="b"/>
              <a:pathLst>
                <a:path w="1483" h="764" extrusionOk="0">
                  <a:moveTo>
                    <a:pt x="916" y="0"/>
                  </a:moveTo>
                  <a:lnTo>
                    <a:pt x="1" y="382"/>
                  </a:lnTo>
                  <a:lnTo>
                    <a:pt x="916" y="764"/>
                  </a:lnTo>
                  <a:lnTo>
                    <a:pt x="1483" y="382"/>
                  </a:lnTo>
                  <a:lnTo>
                    <a:pt x="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411286" y="3783182"/>
              <a:ext cx="198266" cy="198264"/>
            </a:xfrm>
            <a:custGeom>
              <a:avLst/>
              <a:gdLst/>
              <a:ahLst/>
              <a:cxnLst/>
              <a:rect l="l" t="t" r="r" b="b"/>
              <a:pathLst>
                <a:path w="433" h="433" extrusionOk="0">
                  <a:moveTo>
                    <a:pt x="219" y="1"/>
                  </a:moveTo>
                  <a:cubicBezTo>
                    <a:pt x="97" y="1"/>
                    <a:pt x="0" y="97"/>
                    <a:pt x="0" y="214"/>
                  </a:cubicBezTo>
                  <a:cubicBezTo>
                    <a:pt x="0" y="336"/>
                    <a:pt x="97" y="433"/>
                    <a:pt x="219" y="433"/>
                  </a:cubicBezTo>
                  <a:cubicBezTo>
                    <a:pt x="336" y="433"/>
                    <a:pt x="432" y="336"/>
                    <a:pt x="432" y="214"/>
                  </a:cubicBezTo>
                  <a:cubicBezTo>
                    <a:pt x="432" y="97"/>
                    <a:pt x="336" y="1"/>
                    <a:pt x="2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453007" y="3913630"/>
              <a:ext cx="90662" cy="91119"/>
            </a:xfrm>
            <a:custGeom>
              <a:avLst/>
              <a:gdLst/>
              <a:ahLst/>
              <a:cxnLst/>
              <a:rect l="l" t="t" r="r" b="b"/>
              <a:pathLst>
                <a:path w="198" h="199" extrusionOk="0">
                  <a:moveTo>
                    <a:pt x="97" y="1"/>
                  </a:moveTo>
                  <a:cubicBezTo>
                    <a:pt x="43" y="1"/>
                    <a:pt x="0" y="47"/>
                    <a:pt x="0" y="102"/>
                  </a:cubicBezTo>
                  <a:cubicBezTo>
                    <a:pt x="0" y="156"/>
                    <a:pt x="43" y="198"/>
                    <a:pt x="97" y="198"/>
                  </a:cubicBezTo>
                  <a:cubicBezTo>
                    <a:pt x="151" y="198"/>
                    <a:pt x="198" y="156"/>
                    <a:pt x="198" y="102"/>
                  </a:cubicBezTo>
                  <a:cubicBezTo>
                    <a:pt x="198" y="47"/>
                    <a:pt x="151" y="1"/>
                    <a:pt x="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453007" y="3750622"/>
              <a:ext cx="90662" cy="90661"/>
            </a:xfrm>
            <a:custGeom>
              <a:avLst/>
              <a:gdLst/>
              <a:ahLst/>
              <a:cxnLst/>
              <a:rect l="l" t="t" r="r" b="b"/>
              <a:pathLst>
                <a:path w="198" h="198" extrusionOk="0">
                  <a:moveTo>
                    <a:pt x="97" y="0"/>
                  </a:moveTo>
                  <a:cubicBezTo>
                    <a:pt x="43" y="0"/>
                    <a:pt x="0" y="47"/>
                    <a:pt x="0" y="101"/>
                  </a:cubicBezTo>
                  <a:cubicBezTo>
                    <a:pt x="0" y="155"/>
                    <a:pt x="43" y="198"/>
                    <a:pt x="97" y="198"/>
                  </a:cubicBezTo>
                  <a:cubicBezTo>
                    <a:pt x="151" y="198"/>
                    <a:pt x="198" y="155"/>
                    <a:pt x="198" y="101"/>
                  </a:cubicBezTo>
                  <a:cubicBezTo>
                    <a:pt x="198" y="47"/>
                    <a:pt x="151" y="0"/>
                    <a:pt x="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10825139" y="-3564423"/>
              <a:ext cx="149400" cy="148935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flipH="1">
            <a:off x="687770" y="4790830"/>
            <a:ext cx="7768460" cy="170539"/>
            <a:chOff x="2411286" y="3707402"/>
            <a:chExt cx="15935303" cy="349824"/>
          </a:xfrm>
        </p:grpSpPr>
        <p:sp>
          <p:nvSpPr>
            <p:cNvPr id="19" name="Google Shape;19;p2"/>
            <p:cNvSpPr/>
            <p:nvPr/>
          </p:nvSpPr>
          <p:spPr>
            <a:xfrm>
              <a:off x="2753337" y="3707402"/>
              <a:ext cx="679051" cy="349824"/>
            </a:xfrm>
            <a:custGeom>
              <a:avLst/>
              <a:gdLst/>
              <a:ahLst/>
              <a:cxnLst/>
              <a:rect l="l" t="t" r="r" b="b"/>
              <a:pathLst>
                <a:path w="1483" h="764" extrusionOk="0">
                  <a:moveTo>
                    <a:pt x="916" y="0"/>
                  </a:moveTo>
                  <a:lnTo>
                    <a:pt x="1" y="382"/>
                  </a:lnTo>
                  <a:lnTo>
                    <a:pt x="916" y="764"/>
                  </a:lnTo>
                  <a:lnTo>
                    <a:pt x="1483" y="382"/>
                  </a:lnTo>
                  <a:lnTo>
                    <a:pt x="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11286" y="3783182"/>
              <a:ext cx="198266" cy="198264"/>
            </a:xfrm>
            <a:custGeom>
              <a:avLst/>
              <a:gdLst/>
              <a:ahLst/>
              <a:cxnLst/>
              <a:rect l="l" t="t" r="r" b="b"/>
              <a:pathLst>
                <a:path w="433" h="433" extrusionOk="0">
                  <a:moveTo>
                    <a:pt x="219" y="1"/>
                  </a:moveTo>
                  <a:cubicBezTo>
                    <a:pt x="97" y="1"/>
                    <a:pt x="0" y="97"/>
                    <a:pt x="0" y="214"/>
                  </a:cubicBezTo>
                  <a:cubicBezTo>
                    <a:pt x="0" y="336"/>
                    <a:pt x="97" y="433"/>
                    <a:pt x="219" y="433"/>
                  </a:cubicBezTo>
                  <a:cubicBezTo>
                    <a:pt x="336" y="433"/>
                    <a:pt x="432" y="336"/>
                    <a:pt x="432" y="214"/>
                  </a:cubicBezTo>
                  <a:cubicBezTo>
                    <a:pt x="432" y="97"/>
                    <a:pt x="336" y="1"/>
                    <a:pt x="2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453007" y="3913630"/>
              <a:ext cx="90662" cy="91119"/>
            </a:xfrm>
            <a:custGeom>
              <a:avLst/>
              <a:gdLst/>
              <a:ahLst/>
              <a:cxnLst/>
              <a:rect l="l" t="t" r="r" b="b"/>
              <a:pathLst>
                <a:path w="198" h="199" extrusionOk="0">
                  <a:moveTo>
                    <a:pt x="97" y="1"/>
                  </a:moveTo>
                  <a:cubicBezTo>
                    <a:pt x="43" y="1"/>
                    <a:pt x="0" y="47"/>
                    <a:pt x="0" y="102"/>
                  </a:cubicBezTo>
                  <a:cubicBezTo>
                    <a:pt x="0" y="156"/>
                    <a:pt x="43" y="198"/>
                    <a:pt x="97" y="198"/>
                  </a:cubicBezTo>
                  <a:cubicBezTo>
                    <a:pt x="151" y="198"/>
                    <a:pt x="198" y="156"/>
                    <a:pt x="198" y="102"/>
                  </a:cubicBezTo>
                  <a:cubicBezTo>
                    <a:pt x="198" y="47"/>
                    <a:pt x="151" y="1"/>
                    <a:pt x="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453007" y="3750622"/>
              <a:ext cx="90662" cy="90661"/>
            </a:xfrm>
            <a:custGeom>
              <a:avLst/>
              <a:gdLst/>
              <a:ahLst/>
              <a:cxnLst/>
              <a:rect l="l" t="t" r="r" b="b"/>
              <a:pathLst>
                <a:path w="198" h="198" extrusionOk="0">
                  <a:moveTo>
                    <a:pt x="97" y="0"/>
                  </a:moveTo>
                  <a:cubicBezTo>
                    <a:pt x="43" y="0"/>
                    <a:pt x="0" y="47"/>
                    <a:pt x="0" y="101"/>
                  </a:cubicBezTo>
                  <a:cubicBezTo>
                    <a:pt x="0" y="155"/>
                    <a:pt x="43" y="198"/>
                    <a:pt x="97" y="198"/>
                  </a:cubicBezTo>
                  <a:cubicBezTo>
                    <a:pt x="151" y="198"/>
                    <a:pt x="198" y="155"/>
                    <a:pt x="198" y="101"/>
                  </a:cubicBezTo>
                  <a:cubicBezTo>
                    <a:pt x="198" y="47"/>
                    <a:pt x="151" y="0"/>
                    <a:pt x="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400000">
              <a:off x="10825139" y="-3564423"/>
              <a:ext cx="149400" cy="148935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00499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heme" Target="../theme/theme2.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00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00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00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00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00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00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00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00000"/>
              </a:lnSpc>
              <a:spcBef>
                <a:spcPts val="1600"/>
              </a:spcBef>
              <a:spcAft>
                <a:spcPts val="1600"/>
              </a:spcAft>
              <a:buSzPts val="1400"/>
              <a:buFont typeface="Roboto"/>
              <a:buChar char="■"/>
              <a:defRPr>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D6D275-C3BC-4E78-B0C3-ED503DC67E5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4605B8-D4E2-45E2-8F8B-C56C4E0A9073}"/>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E7778C-0E31-4E94-9158-0CF2CF75603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pPr>
            <a:fld id="{7AB204D0-D7E2-4563-AEFA-F50DF77A8FC4}" type="datetimeFigureOut">
              <a:rPr lang="en-US" kern="1200" smtClean="0">
                <a:solidFill>
                  <a:prstClr val="black">
                    <a:tint val="75000"/>
                  </a:prstClr>
                </a:solidFill>
                <a:latin typeface="Calibri" panose="020F0502020204030204"/>
                <a:ea typeface="+mn-ea"/>
                <a:cs typeface="+mn-cs"/>
              </a:rPr>
              <a:pPr defTabSz="685800">
                <a:buClrTx/>
              </a:pPr>
              <a:t>7/15/2023</a:t>
            </a:fld>
            <a:endParaRPr lang="en-US" kern="1200">
              <a:solidFill>
                <a:prstClr val="black">
                  <a:tint val="75000"/>
                </a:prstClr>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2C8C0BEC-A0D6-4DD5-A1AE-6B4DC2FCD1D8}"/>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pPr>
            <a:endParaRPr lang="en-US"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95E2FFA-6530-48EF-B031-6A2799554387}"/>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pPr>
            <a:fld id="{F9A9287E-CF77-4CF8-9D00-D8C56064157C}" type="slidenum">
              <a:rPr lang="en-US" kern="1200" smtClean="0">
                <a:solidFill>
                  <a:prstClr val="black">
                    <a:tint val="75000"/>
                  </a:prstClr>
                </a:solidFill>
                <a:latin typeface="Calibri" panose="020F0502020204030204"/>
                <a:ea typeface="+mn-ea"/>
                <a:cs typeface="+mn-cs"/>
              </a:rPr>
              <a:pPr defTabSz="6858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398820270"/>
      </p:ext>
    </p:extLst>
  </p:cSld>
  <p:clrMap bg1="lt1" tx1="dk1" bg2="lt2" tx2="dk2" accent1="accent1" accent2="accent2" accent3="accent3" accent4="accent4" accent5="accent5" accent6="accent6" hlink="hlink" folHlink="folHlink"/>
  <p:sldLayoutIdLst>
    <p:sldLayoutId id="2147483661"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3"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1.jpeg"/><Relationship Id="rId7" Type="http://schemas.openxmlformats.org/officeDocument/2006/relationships/diagramQuickStyle" Target="../diagrams/quickStyle2.xml"/><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2.jpeg"/><Relationship Id="rId9" Type="http://schemas.microsoft.com/office/2007/relationships/diagramDrawing" Target="../diagrams/drawing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 Id="rId9"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media" Target="../media/media3.mp3"/><Relationship Id="rId7" Type="http://schemas.openxmlformats.org/officeDocument/2006/relationships/image" Target="../media/image32.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1.png"/><Relationship Id="rId5" Type="http://schemas.openxmlformats.org/officeDocument/2006/relationships/slideLayout" Target="../slideLayouts/slideLayout1.xml"/><Relationship Id="rId10" Type="http://schemas.microsoft.com/office/2007/relationships/hdphoto" Target="../media/hdphoto3.wdp"/><Relationship Id="rId4" Type="http://schemas.openxmlformats.org/officeDocument/2006/relationships/audio" Target="../media/media3.mp3"/><Relationship Id="rId9"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media" Target="../media/media3.mp3"/><Relationship Id="rId7" Type="http://schemas.openxmlformats.org/officeDocument/2006/relationships/image" Target="../media/image32.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1.png"/><Relationship Id="rId5" Type="http://schemas.openxmlformats.org/officeDocument/2006/relationships/slideLayout" Target="../slideLayouts/slideLayout1.xml"/><Relationship Id="rId10" Type="http://schemas.microsoft.com/office/2007/relationships/hdphoto" Target="../media/hdphoto3.wdp"/><Relationship Id="rId4" Type="http://schemas.openxmlformats.org/officeDocument/2006/relationships/audio" Target="../media/media3.mp3"/><Relationship Id="rId9" Type="http://schemas.openxmlformats.org/officeDocument/2006/relationships/image" Target="../media/image33.png"/></Relationships>
</file>

<file path=ppt/slides/_rels/slide26.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media" Target="../media/media3.mp3"/><Relationship Id="rId7" Type="http://schemas.openxmlformats.org/officeDocument/2006/relationships/image" Target="../media/image32.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1.png"/><Relationship Id="rId5" Type="http://schemas.openxmlformats.org/officeDocument/2006/relationships/slideLayout" Target="../slideLayouts/slideLayout1.xml"/><Relationship Id="rId10" Type="http://schemas.microsoft.com/office/2007/relationships/hdphoto" Target="../media/hdphoto3.wdp"/><Relationship Id="rId4" Type="http://schemas.openxmlformats.org/officeDocument/2006/relationships/audio" Target="../media/media3.mp3"/><Relationship Id="rId9" Type="http://schemas.openxmlformats.org/officeDocument/2006/relationships/image" Target="../media/image33.png"/></Relationships>
</file>

<file path=ppt/slides/_rels/slide27.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media" Target="../media/media3.mp3"/><Relationship Id="rId7" Type="http://schemas.openxmlformats.org/officeDocument/2006/relationships/image" Target="../media/image32.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1.png"/><Relationship Id="rId5" Type="http://schemas.openxmlformats.org/officeDocument/2006/relationships/slideLayout" Target="../slideLayouts/slideLayout1.xml"/><Relationship Id="rId10" Type="http://schemas.microsoft.com/office/2007/relationships/hdphoto" Target="../media/hdphoto3.wdp"/><Relationship Id="rId4" Type="http://schemas.openxmlformats.org/officeDocument/2006/relationships/audio" Target="../media/media3.mp3"/><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media" Target="../media/media3.mp3"/><Relationship Id="rId7" Type="http://schemas.openxmlformats.org/officeDocument/2006/relationships/image" Target="../media/image32.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1.png"/><Relationship Id="rId5" Type="http://schemas.openxmlformats.org/officeDocument/2006/relationships/slideLayout" Target="../slideLayouts/slideLayout1.xml"/><Relationship Id="rId10" Type="http://schemas.microsoft.com/office/2007/relationships/hdphoto" Target="../media/hdphoto3.wdp"/><Relationship Id="rId4" Type="http://schemas.openxmlformats.org/officeDocument/2006/relationships/audio" Target="../media/media3.mp3"/><Relationship Id="rId9"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34"/>
          <p:cNvSpPr txBox="1">
            <a:spLocks noGrp="1"/>
          </p:cNvSpPr>
          <p:nvPr>
            <p:ph type="ctrTitle"/>
          </p:nvPr>
        </p:nvSpPr>
        <p:spPr>
          <a:xfrm>
            <a:off x="4206550" y="1111973"/>
            <a:ext cx="4136100" cy="1951500"/>
          </a:xfrm>
          <a:prstGeom prst="rect">
            <a:avLst/>
          </a:prstGeom>
        </p:spPr>
        <p:txBody>
          <a:bodyPr spcFirstLastPara="1" wrap="square" lIns="36000" tIns="36000" rIns="36000" bIns="36000" anchor="b" anchorCtr="0">
            <a:noAutofit/>
          </a:bodyPr>
          <a:lstStyle/>
          <a:p>
            <a:pPr marL="0" lvl="0" indent="0" algn="ctr" rtl="0">
              <a:spcBef>
                <a:spcPts val="0"/>
              </a:spcBef>
              <a:spcAft>
                <a:spcPts val="0"/>
              </a:spcAft>
              <a:buNone/>
            </a:pPr>
            <a:r>
              <a:rPr lang="vi-VN" b="1" dirty="0">
                <a:solidFill>
                  <a:srgbClr val="002060"/>
                </a:solidFill>
                <a:latin typeface="+mj-lt"/>
              </a:rPr>
              <a:t>TƯ TƯỞNG HỒ CHÍ MINH</a:t>
            </a:r>
            <a:br>
              <a:rPr lang="vi-VN" b="1" dirty="0">
                <a:solidFill>
                  <a:srgbClr val="002060"/>
                </a:solidFill>
                <a:latin typeface="+mj-lt"/>
              </a:rPr>
            </a:br>
            <a:endParaRPr b="1" dirty="0">
              <a:solidFill>
                <a:srgbClr val="002060"/>
              </a:solidFill>
              <a:latin typeface="+mj-lt"/>
            </a:endParaRPr>
          </a:p>
        </p:txBody>
      </p:sp>
      <p:sp>
        <p:nvSpPr>
          <p:cNvPr id="517" name="Google Shape;517;p34"/>
          <p:cNvSpPr txBox="1">
            <a:spLocks noGrp="1"/>
          </p:cNvSpPr>
          <p:nvPr>
            <p:ph type="subTitle" idx="1"/>
          </p:nvPr>
        </p:nvSpPr>
        <p:spPr>
          <a:xfrm>
            <a:off x="5461549" y="3098699"/>
            <a:ext cx="4136100" cy="375000"/>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vi-VN" sz="2400" b="1" dirty="0">
                <a:solidFill>
                  <a:srgbClr val="002060"/>
                </a:solidFill>
                <a:latin typeface="+mj-lt"/>
              </a:rPr>
              <a:t>-NHÓM 3-</a:t>
            </a:r>
            <a:endParaRPr sz="2400" b="1" dirty="0">
              <a:solidFill>
                <a:srgbClr val="002060"/>
              </a:solidFill>
              <a:latin typeface="+mj-lt"/>
            </a:endParaRPr>
          </a:p>
        </p:txBody>
      </p:sp>
      <p:grpSp>
        <p:nvGrpSpPr>
          <p:cNvPr id="518" name="Google Shape;518;p34"/>
          <p:cNvGrpSpPr/>
          <p:nvPr/>
        </p:nvGrpSpPr>
        <p:grpSpPr>
          <a:xfrm>
            <a:off x="1683031" y="742276"/>
            <a:ext cx="1474809" cy="1677848"/>
            <a:chOff x="6203636" y="918232"/>
            <a:chExt cx="1790251" cy="1955834"/>
          </a:xfrm>
          <a:solidFill>
            <a:srgbClr val="002060"/>
          </a:solidFill>
        </p:grpSpPr>
        <p:sp>
          <p:nvSpPr>
            <p:cNvPr id="519" name="Google Shape;519;p34"/>
            <p:cNvSpPr/>
            <p:nvPr/>
          </p:nvSpPr>
          <p:spPr>
            <a:xfrm>
              <a:off x="7327205" y="1327231"/>
              <a:ext cx="40022" cy="27146"/>
            </a:xfrm>
            <a:custGeom>
              <a:avLst/>
              <a:gdLst/>
              <a:ahLst/>
              <a:cxnLst/>
              <a:rect l="l" t="t" r="r" b="b"/>
              <a:pathLst>
                <a:path w="488" h="331" extrusionOk="0">
                  <a:moveTo>
                    <a:pt x="69" y="0"/>
                  </a:moveTo>
                  <a:cubicBezTo>
                    <a:pt x="37" y="0"/>
                    <a:pt x="12" y="23"/>
                    <a:pt x="9" y="64"/>
                  </a:cubicBezTo>
                  <a:cubicBezTo>
                    <a:pt x="0" y="160"/>
                    <a:pt x="21" y="286"/>
                    <a:pt x="93" y="316"/>
                  </a:cubicBezTo>
                  <a:cubicBezTo>
                    <a:pt x="121" y="327"/>
                    <a:pt x="148" y="330"/>
                    <a:pt x="173" y="330"/>
                  </a:cubicBezTo>
                  <a:cubicBezTo>
                    <a:pt x="237" y="330"/>
                    <a:pt x="294" y="306"/>
                    <a:pt x="350" y="306"/>
                  </a:cubicBezTo>
                  <a:cubicBezTo>
                    <a:pt x="358" y="306"/>
                    <a:pt x="366" y="306"/>
                    <a:pt x="374" y="308"/>
                  </a:cubicBezTo>
                  <a:cubicBezTo>
                    <a:pt x="381" y="309"/>
                    <a:pt x="387" y="310"/>
                    <a:pt x="393" y="310"/>
                  </a:cubicBezTo>
                  <a:cubicBezTo>
                    <a:pt x="463" y="310"/>
                    <a:pt x="487" y="221"/>
                    <a:pt x="387" y="144"/>
                  </a:cubicBezTo>
                  <a:cubicBezTo>
                    <a:pt x="277" y="60"/>
                    <a:pt x="181" y="60"/>
                    <a:pt x="126" y="22"/>
                  </a:cubicBezTo>
                  <a:cubicBezTo>
                    <a:pt x="107" y="7"/>
                    <a:pt x="87" y="0"/>
                    <a:pt x="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20" name="Google Shape;520;p34"/>
            <p:cNvSpPr/>
            <p:nvPr/>
          </p:nvSpPr>
          <p:spPr>
            <a:xfrm>
              <a:off x="7350251" y="1369304"/>
              <a:ext cx="82" cy="1148"/>
            </a:xfrm>
            <a:custGeom>
              <a:avLst/>
              <a:gdLst/>
              <a:ahLst/>
              <a:cxnLst/>
              <a:rect l="l" t="t" r="r" b="b"/>
              <a:pathLst>
                <a:path w="1" h="14" extrusionOk="0">
                  <a:moveTo>
                    <a:pt x="0" y="13"/>
                  </a:moveTo>
                  <a:lnTo>
                    <a:pt x="0" y="9"/>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21" name="Google Shape;521;p34"/>
            <p:cNvSpPr/>
            <p:nvPr/>
          </p:nvSpPr>
          <p:spPr>
            <a:xfrm>
              <a:off x="7132344" y="1204704"/>
              <a:ext cx="29360" cy="37562"/>
            </a:xfrm>
            <a:custGeom>
              <a:avLst/>
              <a:gdLst/>
              <a:ahLst/>
              <a:cxnLst/>
              <a:rect l="l" t="t" r="r" b="b"/>
              <a:pathLst>
                <a:path w="358" h="458" extrusionOk="0">
                  <a:moveTo>
                    <a:pt x="244" y="1"/>
                  </a:moveTo>
                  <a:cubicBezTo>
                    <a:pt x="154" y="1"/>
                    <a:pt x="51" y="51"/>
                    <a:pt x="51" y="51"/>
                  </a:cubicBezTo>
                  <a:cubicBezTo>
                    <a:pt x="34" y="114"/>
                    <a:pt x="0" y="332"/>
                    <a:pt x="63" y="374"/>
                  </a:cubicBezTo>
                  <a:cubicBezTo>
                    <a:pt x="122" y="408"/>
                    <a:pt x="244" y="457"/>
                    <a:pt x="295" y="457"/>
                  </a:cubicBezTo>
                  <a:cubicBezTo>
                    <a:pt x="301" y="457"/>
                    <a:pt x="307" y="456"/>
                    <a:pt x="311" y="454"/>
                  </a:cubicBezTo>
                  <a:cubicBezTo>
                    <a:pt x="345" y="437"/>
                    <a:pt x="320" y="328"/>
                    <a:pt x="340" y="219"/>
                  </a:cubicBezTo>
                  <a:cubicBezTo>
                    <a:pt x="357" y="114"/>
                    <a:pt x="349" y="9"/>
                    <a:pt x="256" y="1"/>
                  </a:cubicBezTo>
                  <a:cubicBezTo>
                    <a:pt x="252" y="1"/>
                    <a:pt x="248" y="1"/>
                    <a:pt x="2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22" name="Google Shape;522;p34"/>
            <p:cNvSpPr/>
            <p:nvPr/>
          </p:nvSpPr>
          <p:spPr>
            <a:xfrm>
              <a:off x="7155389" y="1228405"/>
              <a:ext cx="31411" cy="36414"/>
            </a:xfrm>
            <a:custGeom>
              <a:avLst/>
              <a:gdLst/>
              <a:ahLst/>
              <a:cxnLst/>
              <a:rect l="l" t="t" r="r" b="b"/>
              <a:pathLst>
                <a:path w="383" h="444" extrusionOk="0">
                  <a:moveTo>
                    <a:pt x="242" y="1"/>
                  </a:moveTo>
                  <a:cubicBezTo>
                    <a:pt x="191" y="1"/>
                    <a:pt x="156" y="18"/>
                    <a:pt x="156" y="18"/>
                  </a:cubicBezTo>
                  <a:cubicBezTo>
                    <a:pt x="89" y="148"/>
                    <a:pt x="0" y="433"/>
                    <a:pt x="51" y="442"/>
                  </a:cubicBezTo>
                  <a:cubicBezTo>
                    <a:pt x="54" y="443"/>
                    <a:pt x="59" y="443"/>
                    <a:pt x="64" y="443"/>
                  </a:cubicBezTo>
                  <a:cubicBezTo>
                    <a:pt x="129" y="443"/>
                    <a:pt x="305" y="395"/>
                    <a:pt x="341" y="329"/>
                  </a:cubicBezTo>
                  <a:cubicBezTo>
                    <a:pt x="382" y="257"/>
                    <a:pt x="316" y="5"/>
                    <a:pt x="256" y="1"/>
                  </a:cubicBezTo>
                  <a:cubicBezTo>
                    <a:pt x="251" y="1"/>
                    <a:pt x="246" y="1"/>
                    <a:pt x="2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23" name="Google Shape;523;p34"/>
            <p:cNvSpPr/>
            <p:nvPr/>
          </p:nvSpPr>
          <p:spPr>
            <a:xfrm>
              <a:off x="7346150" y="1369468"/>
              <a:ext cx="17305" cy="17141"/>
            </a:xfrm>
            <a:custGeom>
              <a:avLst/>
              <a:gdLst/>
              <a:ahLst/>
              <a:cxnLst/>
              <a:rect l="l" t="t" r="r" b="b"/>
              <a:pathLst>
                <a:path w="211" h="209" extrusionOk="0">
                  <a:moveTo>
                    <a:pt x="58" y="0"/>
                  </a:moveTo>
                  <a:cubicBezTo>
                    <a:pt x="53" y="0"/>
                    <a:pt x="50" y="2"/>
                    <a:pt x="50" y="7"/>
                  </a:cubicBezTo>
                  <a:cubicBezTo>
                    <a:pt x="46" y="40"/>
                    <a:pt x="34" y="70"/>
                    <a:pt x="13" y="87"/>
                  </a:cubicBezTo>
                  <a:cubicBezTo>
                    <a:pt x="9" y="91"/>
                    <a:pt x="0" y="99"/>
                    <a:pt x="0" y="108"/>
                  </a:cubicBezTo>
                  <a:cubicBezTo>
                    <a:pt x="5" y="116"/>
                    <a:pt x="13" y="120"/>
                    <a:pt x="17" y="128"/>
                  </a:cubicBezTo>
                  <a:cubicBezTo>
                    <a:pt x="73" y="168"/>
                    <a:pt x="137" y="209"/>
                    <a:pt x="194" y="209"/>
                  </a:cubicBezTo>
                  <a:cubicBezTo>
                    <a:pt x="196" y="209"/>
                    <a:pt x="199" y="209"/>
                    <a:pt x="202" y="209"/>
                  </a:cubicBezTo>
                  <a:cubicBezTo>
                    <a:pt x="211" y="174"/>
                    <a:pt x="198" y="133"/>
                    <a:pt x="172" y="99"/>
                  </a:cubicBezTo>
                  <a:cubicBezTo>
                    <a:pt x="147" y="66"/>
                    <a:pt x="114" y="36"/>
                    <a:pt x="85" y="11"/>
                  </a:cubicBezTo>
                  <a:cubicBezTo>
                    <a:pt x="77" y="6"/>
                    <a:pt x="65" y="0"/>
                    <a:pt x="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24" name="Google Shape;524;p34"/>
            <p:cNvSpPr/>
            <p:nvPr/>
          </p:nvSpPr>
          <p:spPr>
            <a:xfrm>
              <a:off x="7366407" y="1343798"/>
              <a:ext cx="28786" cy="18371"/>
            </a:xfrm>
            <a:custGeom>
              <a:avLst/>
              <a:gdLst/>
              <a:ahLst/>
              <a:cxnLst/>
              <a:rect l="l" t="t" r="r" b="b"/>
              <a:pathLst>
                <a:path w="351" h="224" extrusionOk="0">
                  <a:moveTo>
                    <a:pt x="39" y="0"/>
                  </a:moveTo>
                  <a:cubicBezTo>
                    <a:pt x="30" y="0"/>
                    <a:pt x="23" y="3"/>
                    <a:pt x="22" y="9"/>
                  </a:cubicBezTo>
                  <a:cubicBezTo>
                    <a:pt x="1" y="88"/>
                    <a:pt x="136" y="202"/>
                    <a:pt x="220" y="219"/>
                  </a:cubicBezTo>
                  <a:cubicBezTo>
                    <a:pt x="236" y="222"/>
                    <a:pt x="251" y="224"/>
                    <a:pt x="264" y="224"/>
                  </a:cubicBezTo>
                  <a:cubicBezTo>
                    <a:pt x="324" y="224"/>
                    <a:pt x="351" y="196"/>
                    <a:pt x="299" y="152"/>
                  </a:cubicBezTo>
                  <a:cubicBezTo>
                    <a:pt x="241" y="93"/>
                    <a:pt x="131" y="88"/>
                    <a:pt x="102" y="43"/>
                  </a:cubicBezTo>
                  <a:cubicBezTo>
                    <a:pt x="85" y="12"/>
                    <a:pt x="57" y="0"/>
                    <a:pt x="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25" name="Google Shape;525;p34"/>
            <p:cNvSpPr/>
            <p:nvPr/>
          </p:nvSpPr>
          <p:spPr>
            <a:xfrm>
              <a:off x="7126439" y="1171488"/>
              <a:ext cx="25260" cy="34199"/>
            </a:xfrm>
            <a:custGeom>
              <a:avLst/>
              <a:gdLst/>
              <a:ahLst/>
              <a:cxnLst/>
              <a:rect l="l" t="t" r="r" b="b"/>
              <a:pathLst>
                <a:path w="308" h="417" extrusionOk="0">
                  <a:moveTo>
                    <a:pt x="189" y="0"/>
                  </a:moveTo>
                  <a:cubicBezTo>
                    <a:pt x="152" y="0"/>
                    <a:pt x="89" y="11"/>
                    <a:pt x="89" y="11"/>
                  </a:cubicBezTo>
                  <a:cubicBezTo>
                    <a:pt x="1" y="174"/>
                    <a:pt x="14" y="174"/>
                    <a:pt x="26" y="275"/>
                  </a:cubicBezTo>
                  <a:cubicBezTo>
                    <a:pt x="36" y="354"/>
                    <a:pt x="85" y="417"/>
                    <a:pt x="139" y="417"/>
                  </a:cubicBezTo>
                  <a:cubicBezTo>
                    <a:pt x="154" y="417"/>
                    <a:pt x="170" y="412"/>
                    <a:pt x="185" y="401"/>
                  </a:cubicBezTo>
                  <a:cubicBezTo>
                    <a:pt x="253" y="346"/>
                    <a:pt x="307" y="350"/>
                    <a:pt x="307" y="230"/>
                  </a:cubicBezTo>
                  <a:cubicBezTo>
                    <a:pt x="307" y="108"/>
                    <a:pt x="236" y="11"/>
                    <a:pt x="210" y="3"/>
                  </a:cubicBezTo>
                  <a:cubicBezTo>
                    <a:pt x="206" y="1"/>
                    <a:pt x="198" y="0"/>
                    <a:pt x="1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26" name="Google Shape;526;p34"/>
            <p:cNvSpPr/>
            <p:nvPr/>
          </p:nvSpPr>
          <p:spPr>
            <a:xfrm>
              <a:off x="6952901" y="1352983"/>
              <a:ext cx="45517" cy="62576"/>
            </a:xfrm>
            <a:custGeom>
              <a:avLst/>
              <a:gdLst/>
              <a:ahLst/>
              <a:cxnLst/>
              <a:rect l="l" t="t" r="r" b="b"/>
              <a:pathLst>
                <a:path w="555" h="763" extrusionOk="0">
                  <a:moveTo>
                    <a:pt x="472" y="0"/>
                  </a:moveTo>
                  <a:cubicBezTo>
                    <a:pt x="433" y="0"/>
                    <a:pt x="415" y="90"/>
                    <a:pt x="341" y="107"/>
                  </a:cubicBezTo>
                  <a:cubicBezTo>
                    <a:pt x="257" y="123"/>
                    <a:pt x="115" y="300"/>
                    <a:pt x="55" y="476"/>
                  </a:cubicBezTo>
                  <a:cubicBezTo>
                    <a:pt x="1" y="652"/>
                    <a:pt x="9" y="712"/>
                    <a:pt x="64" y="737"/>
                  </a:cubicBezTo>
                  <a:cubicBezTo>
                    <a:pt x="88" y="750"/>
                    <a:pt x="112" y="762"/>
                    <a:pt x="128" y="762"/>
                  </a:cubicBezTo>
                  <a:cubicBezTo>
                    <a:pt x="147" y="762"/>
                    <a:pt x="152" y="741"/>
                    <a:pt x="119" y="670"/>
                  </a:cubicBezTo>
                  <a:cubicBezTo>
                    <a:pt x="59" y="544"/>
                    <a:pt x="257" y="275"/>
                    <a:pt x="291" y="245"/>
                  </a:cubicBezTo>
                  <a:cubicBezTo>
                    <a:pt x="324" y="212"/>
                    <a:pt x="353" y="191"/>
                    <a:pt x="353" y="191"/>
                  </a:cubicBezTo>
                  <a:cubicBezTo>
                    <a:pt x="400" y="170"/>
                    <a:pt x="555" y="61"/>
                    <a:pt x="497" y="11"/>
                  </a:cubicBezTo>
                  <a:cubicBezTo>
                    <a:pt x="487" y="3"/>
                    <a:pt x="479"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27" name="Google Shape;527;p34"/>
            <p:cNvSpPr/>
            <p:nvPr/>
          </p:nvSpPr>
          <p:spPr>
            <a:xfrm>
              <a:off x="6826274" y="1231276"/>
              <a:ext cx="38218" cy="31903"/>
            </a:xfrm>
            <a:custGeom>
              <a:avLst/>
              <a:gdLst/>
              <a:ahLst/>
              <a:cxnLst/>
              <a:rect l="l" t="t" r="r" b="b"/>
              <a:pathLst>
                <a:path w="466" h="389" extrusionOk="0">
                  <a:moveTo>
                    <a:pt x="297" y="0"/>
                  </a:moveTo>
                  <a:cubicBezTo>
                    <a:pt x="240" y="0"/>
                    <a:pt x="179" y="12"/>
                    <a:pt x="117" y="16"/>
                  </a:cubicBezTo>
                  <a:cubicBezTo>
                    <a:pt x="67" y="50"/>
                    <a:pt x="16" y="117"/>
                    <a:pt x="12" y="168"/>
                  </a:cubicBezTo>
                  <a:cubicBezTo>
                    <a:pt x="8" y="185"/>
                    <a:pt x="0" y="272"/>
                    <a:pt x="8" y="281"/>
                  </a:cubicBezTo>
                  <a:cubicBezTo>
                    <a:pt x="33" y="319"/>
                    <a:pt x="55" y="315"/>
                    <a:pt x="80" y="352"/>
                  </a:cubicBezTo>
                  <a:cubicBezTo>
                    <a:pt x="97" y="373"/>
                    <a:pt x="163" y="369"/>
                    <a:pt x="185" y="382"/>
                  </a:cubicBezTo>
                  <a:cubicBezTo>
                    <a:pt x="196" y="387"/>
                    <a:pt x="209" y="389"/>
                    <a:pt x="222" y="389"/>
                  </a:cubicBezTo>
                  <a:cubicBezTo>
                    <a:pt x="268" y="389"/>
                    <a:pt x="322" y="366"/>
                    <a:pt x="374" y="344"/>
                  </a:cubicBezTo>
                  <a:cubicBezTo>
                    <a:pt x="424" y="276"/>
                    <a:pt x="466" y="189"/>
                    <a:pt x="450" y="138"/>
                  </a:cubicBezTo>
                  <a:cubicBezTo>
                    <a:pt x="440" y="117"/>
                    <a:pt x="440" y="46"/>
                    <a:pt x="428" y="38"/>
                  </a:cubicBezTo>
                  <a:cubicBezTo>
                    <a:pt x="390" y="9"/>
                    <a:pt x="345" y="0"/>
                    <a:pt x="2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28" name="Google Shape;528;p34"/>
            <p:cNvSpPr/>
            <p:nvPr/>
          </p:nvSpPr>
          <p:spPr>
            <a:xfrm>
              <a:off x="6783545" y="1252599"/>
              <a:ext cx="58557" cy="84555"/>
            </a:xfrm>
            <a:custGeom>
              <a:avLst/>
              <a:gdLst/>
              <a:ahLst/>
              <a:cxnLst/>
              <a:rect l="l" t="t" r="r" b="b"/>
              <a:pathLst>
                <a:path w="714" h="1031" extrusionOk="0">
                  <a:moveTo>
                    <a:pt x="416" y="1"/>
                  </a:moveTo>
                  <a:cubicBezTo>
                    <a:pt x="364" y="1"/>
                    <a:pt x="308" y="142"/>
                    <a:pt x="270" y="142"/>
                  </a:cubicBezTo>
                  <a:cubicBezTo>
                    <a:pt x="267" y="142"/>
                    <a:pt x="263" y="141"/>
                    <a:pt x="260" y="138"/>
                  </a:cubicBezTo>
                  <a:cubicBezTo>
                    <a:pt x="248" y="126"/>
                    <a:pt x="244" y="105"/>
                    <a:pt x="223" y="97"/>
                  </a:cubicBezTo>
                  <a:cubicBezTo>
                    <a:pt x="221" y="96"/>
                    <a:pt x="218" y="96"/>
                    <a:pt x="216" y="96"/>
                  </a:cubicBezTo>
                  <a:cubicBezTo>
                    <a:pt x="181" y="96"/>
                    <a:pt x="123" y="155"/>
                    <a:pt x="84" y="206"/>
                  </a:cubicBezTo>
                  <a:cubicBezTo>
                    <a:pt x="59" y="239"/>
                    <a:pt x="29" y="281"/>
                    <a:pt x="21" y="315"/>
                  </a:cubicBezTo>
                  <a:cubicBezTo>
                    <a:pt x="13" y="365"/>
                    <a:pt x="43" y="386"/>
                    <a:pt x="47" y="429"/>
                  </a:cubicBezTo>
                  <a:cubicBezTo>
                    <a:pt x="51" y="483"/>
                    <a:pt x="8" y="559"/>
                    <a:pt x="4" y="617"/>
                  </a:cubicBezTo>
                  <a:cubicBezTo>
                    <a:pt x="0" y="655"/>
                    <a:pt x="8" y="689"/>
                    <a:pt x="21" y="718"/>
                  </a:cubicBezTo>
                  <a:cubicBezTo>
                    <a:pt x="43" y="781"/>
                    <a:pt x="68" y="844"/>
                    <a:pt x="93" y="907"/>
                  </a:cubicBezTo>
                  <a:cubicBezTo>
                    <a:pt x="105" y="944"/>
                    <a:pt x="126" y="979"/>
                    <a:pt x="155" y="1004"/>
                  </a:cubicBezTo>
                  <a:cubicBezTo>
                    <a:pt x="168" y="1012"/>
                    <a:pt x="181" y="1020"/>
                    <a:pt x="194" y="1029"/>
                  </a:cubicBezTo>
                  <a:cubicBezTo>
                    <a:pt x="197" y="1030"/>
                    <a:pt x="200" y="1030"/>
                    <a:pt x="203" y="1030"/>
                  </a:cubicBezTo>
                  <a:cubicBezTo>
                    <a:pt x="227" y="1030"/>
                    <a:pt x="257" y="1004"/>
                    <a:pt x="265" y="974"/>
                  </a:cubicBezTo>
                  <a:cubicBezTo>
                    <a:pt x="290" y="873"/>
                    <a:pt x="320" y="777"/>
                    <a:pt x="345" y="676"/>
                  </a:cubicBezTo>
                  <a:cubicBezTo>
                    <a:pt x="357" y="630"/>
                    <a:pt x="374" y="584"/>
                    <a:pt x="411" y="541"/>
                  </a:cubicBezTo>
                  <a:cubicBezTo>
                    <a:pt x="428" y="525"/>
                    <a:pt x="450" y="514"/>
                    <a:pt x="466" y="514"/>
                  </a:cubicBezTo>
                  <a:cubicBezTo>
                    <a:pt x="471" y="514"/>
                    <a:pt x="475" y="514"/>
                    <a:pt x="479" y="516"/>
                  </a:cubicBezTo>
                  <a:cubicBezTo>
                    <a:pt x="504" y="533"/>
                    <a:pt x="483" y="588"/>
                    <a:pt x="479" y="630"/>
                  </a:cubicBezTo>
                  <a:cubicBezTo>
                    <a:pt x="466" y="694"/>
                    <a:pt x="508" y="738"/>
                    <a:pt x="562" y="738"/>
                  </a:cubicBezTo>
                  <a:cubicBezTo>
                    <a:pt x="582" y="738"/>
                    <a:pt x="604" y="732"/>
                    <a:pt x="626" y="718"/>
                  </a:cubicBezTo>
                  <a:cubicBezTo>
                    <a:pt x="638" y="710"/>
                    <a:pt x="651" y="702"/>
                    <a:pt x="659" y="689"/>
                  </a:cubicBezTo>
                  <a:cubicBezTo>
                    <a:pt x="672" y="676"/>
                    <a:pt x="676" y="659"/>
                    <a:pt x="680" y="642"/>
                  </a:cubicBezTo>
                  <a:cubicBezTo>
                    <a:pt x="714" y="533"/>
                    <a:pt x="706" y="425"/>
                    <a:pt x="655" y="361"/>
                  </a:cubicBezTo>
                  <a:cubicBezTo>
                    <a:pt x="643" y="344"/>
                    <a:pt x="626" y="332"/>
                    <a:pt x="618" y="311"/>
                  </a:cubicBezTo>
                  <a:cubicBezTo>
                    <a:pt x="605" y="285"/>
                    <a:pt x="609" y="252"/>
                    <a:pt x="605" y="218"/>
                  </a:cubicBezTo>
                  <a:cubicBezTo>
                    <a:pt x="597" y="101"/>
                    <a:pt x="533" y="21"/>
                    <a:pt x="436" y="8"/>
                  </a:cubicBezTo>
                  <a:cubicBezTo>
                    <a:pt x="430" y="3"/>
                    <a:pt x="423" y="1"/>
                    <a:pt x="4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29" name="Google Shape;529;p34"/>
            <p:cNvSpPr/>
            <p:nvPr/>
          </p:nvSpPr>
          <p:spPr>
            <a:xfrm>
              <a:off x="7405691" y="1941181"/>
              <a:ext cx="10416" cy="9759"/>
            </a:xfrm>
            <a:custGeom>
              <a:avLst/>
              <a:gdLst/>
              <a:ahLst/>
              <a:cxnLst/>
              <a:rect l="l" t="t" r="r" b="b"/>
              <a:pathLst>
                <a:path w="127" h="119" extrusionOk="0">
                  <a:moveTo>
                    <a:pt x="10" y="1"/>
                  </a:moveTo>
                  <a:cubicBezTo>
                    <a:pt x="10" y="1"/>
                    <a:pt x="1" y="5"/>
                    <a:pt x="1" y="22"/>
                  </a:cubicBezTo>
                  <a:cubicBezTo>
                    <a:pt x="5" y="34"/>
                    <a:pt x="85" y="72"/>
                    <a:pt x="97" y="89"/>
                  </a:cubicBezTo>
                  <a:cubicBezTo>
                    <a:pt x="105" y="110"/>
                    <a:pt x="101" y="115"/>
                    <a:pt x="105" y="119"/>
                  </a:cubicBezTo>
                  <a:cubicBezTo>
                    <a:pt x="114" y="119"/>
                    <a:pt x="126" y="89"/>
                    <a:pt x="122" y="72"/>
                  </a:cubicBezTo>
                  <a:cubicBezTo>
                    <a:pt x="118" y="55"/>
                    <a:pt x="47" y="22"/>
                    <a:pt x="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30" name="Google Shape;530;p34"/>
            <p:cNvSpPr/>
            <p:nvPr/>
          </p:nvSpPr>
          <p:spPr>
            <a:xfrm>
              <a:off x="7309982" y="1940771"/>
              <a:ext cx="93084" cy="41252"/>
            </a:xfrm>
            <a:custGeom>
              <a:avLst/>
              <a:gdLst/>
              <a:ahLst/>
              <a:cxnLst/>
              <a:rect l="l" t="t" r="r" b="b"/>
              <a:pathLst>
                <a:path w="1135" h="503" extrusionOk="0">
                  <a:moveTo>
                    <a:pt x="199" y="0"/>
                  </a:moveTo>
                  <a:cubicBezTo>
                    <a:pt x="162" y="0"/>
                    <a:pt x="110" y="17"/>
                    <a:pt x="80" y="27"/>
                  </a:cubicBezTo>
                  <a:cubicBezTo>
                    <a:pt x="80" y="27"/>
                    <a:pt x="30" y="44"/>
                    <a:pt x="13" y="56"/>
                  </a:cubicBezTo>
                  <a:cubicBezTo>
                    <a:pt x="1" y="73"/>
                    <a:pt x="131" y="77"/>
                    <a:pt x="135" y="94"/>
                  </a:cubicBezTo>
                  <a:cubicBezTo>
                    <a:pt x="135" y="111"/>
                    <a:pt x="119" y="136"/>
                    <a:pt x="110" y="157"/>
                  </a:cubicBezTo>
                  <a:cubicBezTo>
                    <a:pt x="101" y="178"/>
                    <a:pt x="114" y="199"/>
                    <a:pt x="148" y="207"/>
                  </a:cubicBezTo>
                  <a:cubicBezTo>
                    <a:pt x="185" y="215"/>
                    <a:pt x="295" y="232"/>
                    <a:pt x="357" y="250"/>
                  </a:cubicBezTo>
                  <a:cubicBezTo>
                    <a:pt x="421" y="266"/>
                    <a:pt x="491" y="346"/>
                    <a:pt x="446" y="384"/>
                  </a:cubicBezTo>
                  <a:cubicBezTo>
                    <a:pt x="399" y="423"/>
                    <a:pt x="384" y="477"/>
                    <a:pt x="431" y="477"/>
                  </a:cubicBezTo>
                  <a:cubicBezTo>
                    <a:pt x="434" y="477"/>
                    <a:pt x="437" y="477"/>
                    <a:pt x="441" y="476"/>
                  </a:cubicBezTo>
                  <a:cubicBezTo>
                    <a:pt x="500" y="467"/>
                    <a:pt x="656" y="480"/>
                    <a:pt x="714" y="447"/>
                  </a:cubicBezTo>
                  <a:cubicBezTo>
                    <a:pt x="759" y="418"/>
                    <a:pt x="775" y="386"/>
                    <a:pt x="802" y="386"/>
                  </a:cubicBezTo>
                  <a:cubicBezTo>
                    <a:pt x="810" y="386"/>
                    <a:pt x="820" y="390"/>
                    <a:pt x="832" y="397"/>
                  </a:cubicBezTo>
                  <a:cubicBezTo>
                    <a:pt x="879" y="428"/>
                    <a:pt x="955" y="503"/>
                    <a:pt x="1034" y="503"/>
                  </a:cubicBezTo>
                  <a:cubicBezTo>
                    <a:pt x="1039" y="503"/>
                    <a:pt x="1045" y="502"/>
                    <a:pt x="1051" y="502"/>
                  </a:cubicBezTo>
                  <a:cubicBezTo>
                    <a:pt x="1134" y="488"/>
                    <a:pt x="1059" y="455"/>
                    <a:pt x="1025" y="422"/>
                  </a:cubicBezTo>
                  <a:cubicBezTo>
                    <a:pt x="995" y="388"/>
                    <a:pt x="962" y="325"/>
                    <a:pt x="950" y="283"/>
                  </a:cubicBezTo>
                  <a:cubicBezTo>
                    <a:pt x="941" y="246"/>
                    <a:pt x="874" y="190"/>
                    <a:pt x="844" y="165"/>
                  </a:cubicBezTo>
                  <a:cubicBezTo>
                    <a:pt x="819" y="145"/>
                    <a:pt x="702" y="115"/>
                    <a:pt x="601" y="73"/>
                  </a:cubicBezTo>
                  <a:cubicBezTo>
                    <a:pt x="556" y="57"/>
                    <a:pt x="514" y="51"/>
                    <a:pt x="480" y="51"/>
                  </a:cubicBezTo>
                  <a:cubicBezTo>
                    <a:pt x="434" y="51"/>
                    <a:pt x="401" y="61"/>
                    <a:pt x="387" y="73"/>
                  </a:cubicBezTo>
                  <a:cubicBezTo>
                    <a:pt x="361" y="98"/>
                    <a:pt x="315" y="145"/>
                    <a:pt x="282" y="157"/>
                  </a:cubicBezTo>
                  <a:cubicBezTo>
                    <a:pt x="279" y="158"/>
                    <a:pt x="276" y="159"/>
                    <a:pt x="274" y="159"/>
                  </a:cubicBezTo>
                  <a:cubicBezTo>
                    <a:pt x="247" y="159"/>
                    <a:pt x="236" y="97"/>
                    <a:pt x="245" y="35"/>
                  </a:cubicBezTo>
                  <a:cubicBezTo>
                    <a:pt x="246" y="9"/>
                    <a:pt x="227" y="0"/>
                    <a:pt x="1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31" name="Google Shape;531;p34"/>
            <p:cNvSpPr/>
            <p:nvPr/>
          </p:nvSpPr>
          <p:spPr>
            <a:xfrm>
              <a:off x="7392077" y="1949465"/>
              <a:ext cx="21979" cy="13614"/>
            </a:xfrm>
            <a:custGeom>
              <a:avLst/>
              <a:gdLst/>
              <a:ahLst/>
              <a:cxnLst/>
              <a:rect l="l" t="t" r="r" b="b"/>
              <a:pathLst>
                <a:path w="268" h="166" extrusionOk="0">
                  <a:moveTo>
                    <a:pt x="221" y="1"/>
                  </a:moveTo>
                  <a:cubicBezTo>
                    <a:pt x="201" y="1"/>
                    <a:pt x="171" y="30"/>
                    <a:pt x="171" y="30"/>
                  </a:cubicBezTo>
                  <a:cubicBezTo>
                    <a:pt x="167" y="47"/>
                    <a:pt x="154" y="59"/>
                    <a:pt x="137" y="68"/>
                  </a:cubicBezTo>
                  <a:cubicBezTo>
                    <a:pt x="120" y="72"/>
                    <a:pt x="108" y="72"/>
                    <a:pt x="95" y="72"/>
                  </a:cubicBezTo>
                  <a:cubicBezTo>
                    <a:pt x="79" y="72"/>
                    <a:pt x="62" y="72"/>
                    <a:pt x="41" y="80"/>
                  </a:cubicBezTo>
                  <a:cubicBezTo>
                    <a:pt x="24" y="89"/>
                    <a:pt x="11" y="101"/>
                    <a:pt x="7" y="122"/>
                  </a:cubicBezTo>
                  <a:cubicBezTo>
                    <a:pt x="0" y="149"/>
                    <a:pt x="26" y="165"/>
                    <a:pt x="53" y="165"/>
                  </a:cubicBezTo>
                  <a:cubicBezTo>
                    <a:pt x="56" y="165"/>
                    <a:pt x="59" y="165"/>
                    <a:pt x="62" y="165"/>
                  </a:cubicBezTo>
                  <a:cubicBezTo>
                    <a:pt x="129" y="156"/>
                    <a:pt x="196" y="101"/>
                    <a:pt x="251" y="47"/>
                  </a:cubicBezTo>
                  <a:cubicBezTo>
                    <a:pt x="259" y="39"/>
                    <a:pt x="267" y="30"/>
                    <a:pt x="263" y="22"/>
                  </a:cubicBezTo>
                  <a:cubicBezTo>
                    <a:pt x="263" y="18"/>
                    <a:pt x="259" y="14"/>
                    <a:pt x="255" y="14"/>
                  </a:cubicBezTo>
                  <a:cubicBezTo>
                    <a:pt x="255" y="14"/>
                    <a:pt x="242" y="1"/>
                    <a:pt x="2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32" name="Google Shape;532;p34"/>
            <p:cNvSpPr/>
            <p:nvPr/>
          </p:nvSpPr>
          <p:spPr>
            <a:xfrm>
              <a:off x="7297927" y="1952089"/>
              <a:ext cx="16977" cy="6971"/>
            </a:xfrm>
            <a:custGeom>
              <a:avLst/>
              <a:gdLst/>
              <a:ahLst/>
              <a:cxnLst/>
              <a:rect l="l" t="t" r="r" b="b"/>
              <a:pathLst>
                <a:path w="207" h="85" extrusionOk="0">
                  <a:moveTo>
                    <a:pt x="84" y="1"/>
                  </a:moveTo>
                  <a:cubicBezTo>
                    <a:pt x="63" y="1"/>
                    <a:pt x="42" y="4"/>
                    <a:pt x="22" y="11"/>
                  </a:cubicBezTo>
                  <a:cubicBezTo>
                    <a:pt x="26" y="32"/>
                    <a:pt x="1" y="57"/>
                    <a:pt x="14" y="69"/>
                  </a:cubicBezTo>
                  <a:cubicBezTo>
                    <a:pt x="18" y="73"/>
                    <a:pt x="22" y="73"/>
                    <a:pt x="26" y="73"/>
                  </a:cubicBezTo>
                  <a:cubicBezTo>
                    <a:pt x="47" y="73"/>
                    <a:pt x="68" y="77"/>
                    <a:pt x="89" y="77"/>
                  </a:cubicBezTo>
                  <a:cubicBezTo>
                    <a:pt x="105" y="82"/>
                    <a:pt x="123" y="82"/>
                    <a:pt x="140" y="82"/>
                  </a:cubicBezTo>
                  <a:cubicBezTo>
                    <a:pt x="146" y="84"/>
                    <a:pt x="153" y="85"/>
                    <a:pt x="159" y="85"/>
                  </a:cubicBezTo>
                  <a:cubicBezTo>
                    <a:pt x="169" y="85"/>
                    <a:pt x="180" y="83"/>
                    <a:pt x="190" y="77"/>
                  </a:cubicBezTo>
                  <a:cubicBezTo>
                    <a:pt x="198" y="69"/>
                    <a:pt x="206" y="61"/>
                    <a:pt x="206" y="48"/>
                  </a:cubicBezTo>
                  <a:cubicBezTo>
                    <a:pt x="202" y="48"/>
                    <a:pt x="202" y="44"/>
                    <a:pt x="198" y="44"/>
                  </a:cubicBezTo>
                  <a:cubicBezTo>
                    <a:pt x="169" y="15"/>
                    <a:pt x="127" y="1"/>
                    <a:pt x="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33" name="Google Shape;533;p34"/>
            <p:cNvSpPr/>
            <p:nvPr/>
          </p:nvSpPr>
          <p:spPr>
            <a:xfrm>
              <a:off x="7253148" y="1946184"/>
              <a:ext cx="28376" cy="28458"/>
            </a:xfrm>
            <a:custGeom>
              <a:avLst/>
              <a:gdLst/>
              <a:ahLst/>
              <a:cxnLst/>
              <a:rect l="l" t="t" r="r" b="b"/>
              <a:pathLst>
                <a:path w="346" h="347" extrusionOk="0">
                  <a:moveTo>
                    <a:pt x="243" y="1"/>
                  </a:moveTo>
                  <a:cubicBezTo>
                    <a:pt x="234" y="1"/>
                    <a:pt x="225" y="2"/>
                    <a:pt x="219" y="3"/>
                  </a:cubicBezTo>
                  <a:cubicBezTo>
                    <a:pt x="169" y="11"/>
                    <a:pt x="101" y="11"/>
                    <a:pt x="56" y="41"/>
                  </a:cubicBezTo>
                  <a:cubicBezTo>
                    <a:pt x="0" y="79"/>
                    <a:pt x="14" y="91"/>
                    <a:pt x="31" y="137"/>
                  </a:cubicBezTo>
                  <a:cubicBezTo>
                    <a:pt x="39" y="171"/>
                    <a:pt x="51" y="188"/>
                    <a:pt x="51" y="230"/>
                  </a:cubicBezTo>
                  <a:cubicBezTo>
                    <a:pt x="47" y="259"/>
                    <a:pt x="35" y="288"/>
                    <a:pt x="47" y="318"/>
                  </a:cubicBezTo>
                  <a:cubicBezTo>
                    <a:pt x="50" y="335"/>
                    <a:pt x="65" y="347"/>
                    <a:pt x="80" y="347"/>
                  </a:cubicBezTo>
                  <a:cubicBezTo>
                    <a:pt x="88" y="347"/>
                    <a:pt x="95" y="344"/>
                    <a:pt x="101" y="339"/>
                  </a:cubicBezTo>
                  <a:cubicBezTo>
                    <a:pt x="101" y="306"/>
                    <a:pt x="106" y="271"/>
                    <a:pt x="106" y="238"/>
                  </a:cubicBezTo>
                  <a:cubicBezTo>
                    <a:pt x="106" y="221"/>
                    <a:pt x="110" y="205"/>
                    <a:pt x="122" y="192"/>
                  </a:cubicBezTo>
                  <a:cubicBezTo>
                    <a:pt x="131" y="184"/>
                    <a:pt x="148" y="184"/>
                    <a:pt x="157" y="184"/>
                  </a:cubicBezTo>
                  <a:cubicBezTo>
                    <a:pt x="165" y="184"/>
                    <a:pt x="173" y="184"/>
                    <a:pt x="182" y="188"/>
                  </a:cubicBezTo>
                  <a:cubicBezTo>
                    <a:pt x="194" y="196"/>
                    <a:pt x="198" y="217"/>
                    <a:pt x="202" y="234"/>
                  </a:cubicBezTo>
                  <a:cubicBezTo>
                    <a:pt x="209" y="251"/>
                    <a:pt x="228" y="265"/>
                    <a:pt x="246" y="265"/>
                  </a:cubicBezTo>
                  <a:cubicBezTo>
                    <a:pt x="250" y="265"/>
                    <a:pt x="254" y="265"/>
                    <a:pt x="257" y="263"/>
                  </a:cubicBezTo>
                  <a:cubicBezTo>
                    <a:pt x="283" y="255"/>
                    <a:pt x="299" y="225"/>
                    <a:pt x="291" y="200"/>
                  </a:cubicBezTo>
                  <a:cubicBezTo>
                    <a:pt x="283" y="184"/>
                    <a:pt x="257" y="180"/>
                    <a:pt x="240" y="166"/>
                  </a:cubicBezTo>
                  <a:cubicBezTo>
                    <a:pt x="219" y="154"/>
                    <a:pt x="215" y="120"/>
                    <a:pt x="223" y="91"/>
                  </a:cubicBezTo>
                  <a:lnTo>
                    <a:pt x="223" y="91"/>
                  </a:lnTo>
                  <a:cubicBezTo>
                    <a:pt x="229" y="92"/>
                    <a:pt x="235" y="92"/>
                    <a:pt x="241" y="92"/>
                  </a:cubicBezTo>
                  <a:cubicBezTo>
                    <a:pt x="260" y="92"/>
                    <a:pt x="278" y="87"/>
                    <a:pt x="291" y="74"/>
                  </a:cubicBezTo>
                  <a:cubicBezTo>
                    <a:pt x="346" y="19"/>
                    <a:pt x="285" y="1"/>
                    <a:pt x="2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34" name="Google Shape;534;p34"/>
            <p:cNvSpPr/>
            <p:nvPr/>
          </p:nvSpPr>
          <p:spPr>
            <a:xfrm>
              <a:off x="7261841" y="1933554"/>
              <a:ext cx="28212" cy="9103"/>
            </a:xfrm>
            <a:custGeom>
              <a:avLst/>
              <a:gdLst/>
              <a:ahLst/>
              <a:cxnLst/>
              <a:rect l="l" t="t" r="r" b="b"/>
              <a:pathLst>
                <a:path w="344" h="111" extrusionOk="0">
                  <a:moveTo>
                    <a:pt x="290" y="0"/>
                  </a:moveTo>
                  <a:cubicBezTo>
                    <a:pt x="267" y="0"/>
                    <a:pt x="245" y="15"/>
                    <a:pt x="222" y="22"/>
                  </a:cubicBezTo>
                  <a:cubicBezTo>
                    <a:pt x="207" y="27"/>
                    <a:pt x="193" y="28"/>
                    <a:pt x="178" y="28"/>
                  </a:cubicBezTo>
                  <a:cubicBezTo>
                    <a:pt x="157" y="28"/>
                    <a:pt x="136" y="25"/>
                    <a:pt x="114" y="25"/>
                  </a:cubicBezTo>
                  <a:cubicBezTo>
                    <a:pt x="108" y="25"/>
                    <a:pt x="102" y="26"/>
                    <a:pt x="96" y="26"/>
                  </a:cubicBezTo>
                  <a:cubicBezTo>
                    <a:pt x="55" y="35"/>
                    <a:pt x="4" y="65"/>
                    <a:pt x="0" y="111"/>
                  </a:cubicBezTo>
                  <a:cubicBezTo>
                    <a:pt x="20" y="102"/>
                    <a:pt x="46" y="98"/>
                    <a:pt x="67" y="98"/>
                  </a:cubicBezTo>
                  <a:cubicBezTo>
                    <a:pt x="138" y="90"/>
                    <a:pt x="214" y="82"/>
                    <a:pt x="285" y="73"/>
                  </a:cubicBezTo>
                  <a:cubicBezTo>
                    <a:pt x="303" y="73"/>
                    <a:pt x="319" y="69"/>
                    <a:pt x="328" y="56"/>
                  </a:cubicBezTo>
                  <a:cubicBezTo>
                    <a:pt x="344" y="35"/>
                    <a:pt x="323" y="1"/>
                    <a:pt x="298" y="1"/>
                  </a:cubicBezTo>
                  <a:cubicBezTo>
                    <a:pt x="295" y="1"/>
                    <a:pt x="292" y="0"/>
                    <a:pt x="2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35" name="Google Shape;535;p34"/>
            <p:cNvSpPr/>
            <p:nvPr/>
          </p:nvSpPr>
          <p:spPr>
            <a:xfrm>
              <a:off x="7274963" y="1985140"/>
              <a:ext cx="19601" cy="11400"/>
            </a:xfrm>
            <a:custGeom>
              <a:avLst/>
              <a:gdLst/>
              <a:ahLst/>
              <a:cxnLst/>
              <a:rect l="l" t="t" r="r" b="b"/>
              <a:pathLst>
                <a:path w="239" h="139" extrusionOk="0">
                  <a:moveTo>
                    <a:pt x="213" y="1"/>
                  </a:moveTo>
                  <a:cubicBezTo>
                    <a:pt x="176" y="1"/>
                    <a:pt x="96" y="27"/>
                    <a:pt x="96" y="27"/>
                  </a:cubicBezTo>
                  <a:cubicBezTo>
                    <a:pt x="42" y="48"/>
                    <a:pt x="4" y="69"/>
                    <a:pt x="4" y="95"/>
                  </a:cubicBezTo>
                  <a:cubicBezTo>
                    <a:pt x="1" y="115"/>
                    <a:pt x="16" y="138"/>
                    <a:pt x="36" y="138"/>
                  </a:cubicBezTo>
                  <a:cubicBezTo>
                    <a:pt x="44" y="138"/>
                    <a:pt x="53" y="134"/>
                    <a:pt x="62" y="124"/>
                  </a:cubicBezTo>
                  <a:cubicBezTo>
                    <a:pt x="87" y="86"/>
                    <a:pt x="238" y="23"/>
                    <a:pt x="230" y="7"/>
                  </a:cubicBezTo>
                  <a:cubicBezTo>
                    <a:pt x="229" y="3"/>
                    <a:pt x="222"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36" name="Google Shape;536;p34"/>
            <p:cNvSpPr/>
            <p:nvPr/>
          </p:nvSpPr>
          <p:spPr>
            <a:xfrm>
              <a:off x="7296943" y="1928797"/>
              <a:ext cx="9677" cy="16238"/>
            </a:xfrm>
            <a:custGeom>
              <a:avLst/>
              <a:gdLst/>
              <a:ahLst/>
              <a:cxnLst/>
              <a:rect l="l" t="t" r="r" b="b"/>
              <a:pathLst>
                <a:path w="118" h="198" extrusionOk="0">
                  <a:moveTo>
                    <a:pt x="51" y="1"/>
                  </a:moveTo>
                  <a:cubicBezTo>
                    <a:pt x="34" y="1"/>
                    <a:pt x="17" y="14"/>
                    <a:pt x="13" y="30"/>
                  </a:cubicBezTo>
                  <a:cubicBezTo>
                    <a:pt x="9" y="43"/>
                    <a:pt x="9" y="59"/>
                    <a:pt x="17" y="68"/>
                  </a:cubicBezTo>
                  <a:cubicBezTo>
                    <a:pt x="13" y="89"/>
                    <a:pt x="9" y="109"/>
                    <a:pt x="5" y="131"/>
                  </a:cubicBezTo>
                  <a:cubicBezTo>
                    <a:pt x="5" y="148"/>
                    <a:pt x="1" y="165"/>
                    <a:pt x="5" y="177"/>
                  </a:cubicBezTo>
                  <a:cubicBezTo>
                    <a:pt x="8" y="190"/>
                    <a:pt x="18" y="197"/>
                    <a:pt x="27" y="197"/>
                  </a:cubicBezTo>
                  <a:cubicBezTo>
                    <a:pt x="31" y="197"/>
                    <a:pt x="35" y="196"/>
                    <a:pt x="38" y="194"/>
                  </a:cubicBezTo>
                  <a:cubicBezTo>
                    <a:pt x="67" y="177"/>
                    <a:pt x="46" y="127"/>
                    <a:pt x="67" y="105"/>
                  </a:cubicBezTo>
                  <a:cubicBezTo>
                    <a:pt x="76" y="89"/>
                    <a:pt x="96" y="89"/>
                    <a:pt x="109" y="76"/>
                  </a:cubicBezTo>
                  <a:cubicBezTo>
                    <a:pt x="117" y="64"/>
                    <a:pt x="117" y="47"/>
                    <a:pt x="109" y="34"/>
                  </a:cubicBezTo>
                  <a:cubicBezTo>
                    <a:pt x="101" y="26"/>
                    <a:pt x="92" y="18"/>
                    <a:pt x="80" y="9"/>
                  </a:cubicBezTo>
                  <a:cubicBezTo>
                    <a:pt x="71" y="5"/>
                    <a:pt x="59" y="1"/>
                    <a:pt x="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37" name="Google Shape;537;p34"/>
            <p:cNvSpPr/>
            <p:nvPr/>
          </p:nvSpPr>
          <p:spPr>
            <a:xfrm>
              <a:off x="7142677" y="1917480"/>
              <a:ext cx="59295" cy="59869"/>
            </a:xfrm>
            <a:custGeom>
              <a:avLst/>
              <a:gdLst/>
              <a:ahLst/>
              <a:cxnLst/>
              <a:rect l="l" t="t" r="r" b="b"/>
              <a:pathLst>
                <a:path w="723" h="730" extrusionOk="0">
                  <a:moveTo>
                    <a:pt x="80" y="1"/>
                  </a:moveTo>
                  <a:cubicBezTo>
                    <a:pt x="47" y="1"/>
                    <a:pt x="0" y="13"/>
                    <a:pt x="68" y="71"/>
                  </a:cubicBezTo>
                  <a:cubicBezTo>
                    <a:pt x="134" y="135"/>
                    <a:pt x="177" y="185"/>
                    <a:pt x="235" y="282"/>
                  </a:cubicBezTo>
                  <a:cubicBezTo>
                    <a:pt x="295" y="378"/>
                    <a:pt x="450" y="672"/>
                    <a:pt x="504" y="706"/>
                  </a:cubicBezTo>
                  <a:cubicBezTo>
                    <a:pt x="525" y="720"/>
                    <a:pt x="558" y="729"/>
                    <a:pt x="588" y="729"/>
                  </a:cubicBezTo>
                  <a:cubicBezTo>
                    <a:pt x="630" y="729"/>
                    <a:pt x="667" y="711"/>
                    <a:pt x="659" y="660"/>
                  </a:cubicBezTo>
                  <a:cubicBezTo>
                    <a:pt x="647" y="575"/>
                    <a:pt x="723" y="546"/>
                    <a:pt x="684" y="508"/>
                  </a:cubicBezTo>
                  <a:cubicBezTo>
                    <a:pt x="642" y="474"/>
                    <a:pt x="622" y="470"/>
                    <a:pt x="576" y="445"/>
                  </a:cubicBezTo>
                  <a:cubicBezTo>
                    <a:pt x="533" y="424"/>
                    <a:pt x="516" y="369"/>
                    <a:pt x="504" y="344"/>
                  </a:cubicBezTo>
                  <a:cubicBezTo>
                    <a:pt x="496" y="319"/>
                    <a:pt x="353" y="235"/>
                    <a:pt x="303" y="164"/>
                  </a:cubicBezTo>
                  <a:cubicBezTo>
                    <a:pt x="206" y="21"/>
                    <a:pt x="80" y="1"/>
                    <a:pt x="8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38" name="Google Shape;538;p34"/>
            <p:cNvSpPr/>
            <p:nvPr/>
          </p:nvSpPr>
          <p:spPr>
            <a:xfrm>
              <a:off x="7191885" y="1978005"/>
              <a:ext cx="49700" cy="12220"/>
            </a:xfrm>
            <a:custGeom>
              <a:avLst/>
              <a:gdLst/>
              <a:ahLst/>
              <a:cxnLst/>
              <a:rect l="l" t="t" r="r" b="b"/>
              <a:pathLst>
                <a:path w="606" h="149" extrusionOk="0">
                  <a:moveTo>
                    <a:pt x="70" y="1"/>
                  </a:moveTo>
                  <a:cubicBezTo>
                    <a:pt x="68" y="1"/>
                    <a:pt x="65" y="1"/>
                    <a:pt x="63" y="1"/>
                  </a:cubicBezTo>
                  <a:cubicBezTo>
                    <a:pt x="26" y="9"/>
                    <a:pt x="1" y="85"/>
                    <a:pt x="80" y="94"/>
                  </a:cubicBezTo>
                  <a:cubicBezTo>
                    <a:pt x="156" y="101"/>
                    <a:pt x="272" y="140"/>
                    <a:pt x="348" y="140"/>
                  </a:cubicBezTo>
                  <a:cubicBezTo>
                    <a:pt x="353" y="140"/>
                    <a:pt x="357" y="140"/>
                    <a:pt x="362" y="139"/>
                  </a:cubicBezTo>
                  <a:cubicBezTo>
                    <a:pt x="369" y="139"/>
                    <a:pt x="377" y="139"/>
                    <a:pt x="385" y="139"/>
                  </a:cubicBezTo>
                  <a:cubicBezTo>
                    <a:pt x="446" y="139"/>
                    <a:pt x="517" y="149"/>
                    <a:pt x="546" y="149"/>
                  </a:cubicBezTo>
                  <a:cubicBezTo>
                    <a:pt x="550" y="149"/>
                    <a:pt x="553" y="149"/>
                    <a:pt x="555" y="148"/>
                  </a:cubicBezTo>
                  <a:cubicBezTo>
                    <a:pt x="576" y="148"/>
                    <a:pt x="605" y="135"/>
                    <a:pt x="559" y="106"/>
                  </a:cubicBezTo>
                  <a:cubicBezTo>
                    <a:pt x="513" y="81"/>
                    <a:pt x="412" y="94"/>
                    <a:pt x="441" y="81"/>
                  </a:cubicBezTo>
                  <a:cubicBezTo>
                    <a:pt x="467" y="74"/>
                    <a:pt x="505" y="27"/>
                    <a:pt x="456" y="27"/>
                  </a:cubicBezTo>
                  <a:cubicBezTo>
                    <a:pt x="449" y="27"/>
                    <a:pt x="440" y="28"/>
                    <a:pt x="429" y="30"/>
                  </a:cubicBezTo>
                  <a:cubicBezTo>
                    <a:pt x="344" y="43"/>
                    <a:pt x="286" y="52"/>
                    <a:pt x="261" y="52"/>
                  </a:cubicBezTo>
                  <a:cubicBezTo>
                    <a:pt x="236" y="52"/>
                    <a:pt x="218" y="43"/>
                    <a:pt x="218" y="43"/>
                  </a:cubicBezTo>
                  <a:cubicBezTo>
                    <a:pt x="203" y="31"/>
                    <a:pt x="113" y="1"/>
                    <a:pt x="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39" name="Google Shape;539;p34"/>
            <p:cNvSpPr/>
            <p:nvPr/>
          </p:nvSpPr>
          <p:spPr>
            <a:xfrm>
              <a:off x="7238222" y="1987437"/>
              <a:ext cx="17469" cy="4839"/>
            </a:xfrm>
            <a:custGeom>
              <a:avLst/>
              <a:gdLst/>
              <a:ahLst/>
              <a:cxnLst/>
              <a:rect l="l" t="t" r="r" b="b"/>
              <a:pathLst>
                <a:path w="213" h="59" extrusionOk="0">
                  <a:moveTo>
                    <a:pt x="163" y="0"/>
                  </a:moveTo>
                  <a:cubicBezTo>
                    <a:pt x="140" y="0"/>
                    <a:pt x="116" y="4"/>
                    <a:pt x="116" y="4"/>
                  </a:cubicBezTo>
                  <a:cubicBezTo>
                    <a:pt x="72" y="16"/>
                    <a:pt x="1" y="55"/>
                    <a:pt x="45" y="55"/>
                  </a:cubicBezTo>
                  <a:cubicBezTo>
                    <a:pt x="47" y="55"/>
                    <a:pt x="50" y="55"/>
                    <a:pt x="52" y="54"/>
                  </a:cubicBezTo>
                  <a:cubicBezTo>
                    <a:pt x="112" y="49"/>
                    <a:pt x="188" y="58"/>
                    <a:pt x="204" y="24"/>
                  </a:cubicBezTo>
                  <a:cubicBezTo>
                    <a:pt x="213" y="5"/>
                    <a:pt x="188" y="0"/>
                    <a:pt x="1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40" name="Google Shape;540;p34"/>
            <p:cNvSpPr/>
            <p:nvPr/>
          </p:nvSpPr>
          <p:spPr>
            <a:xfrm>
              <a:off x="7210502" y="1906408"/>
              <a:ext cx="54128" cy="59049"/>
            </a:xfrm>
            <a:custGeom>
              <a:avLst/>
              <a:gdLst/>
              <a:ahLst/>
              <a:cxnLst/>
              <a:rect l="l" t="t" r="r" b="b"/>
              <a:pathLst>
                <a:path w="660" h="720" extrusionOk="0">
                  <a:moveTo>
                    <a:pt x="495" y="1"/>
                  </a:moveTo>
                  <a:cubicBezTo>
                    <a:pt x="483" y="1"/>
                    <a:pt x="458" y="43"/>
                    <a:pt x="458" y="43"/>
                  </a:cubicBezTo>
                  <a:cubicBezTo>
                    <a:pt x="382" y="110"/>
                    <a:pt x="256" y="236"/>
                    <a:pt x="202" y="278"/>
                  </a:cubicBezTo>
                  <a:cubicBezTo>
                    <a:pt x="148" y="324"/>
                    <a:pt x="126" y="349"/>
                    <a:pt x="76" y="349"/>
                  </a:cubicBezTo>
                  <a:cubicBezTo>
                    <a:pt x="26" y="353"/>
                    <a:pt x="1" y="366"/>
                    <a:pt x="1" y="433"/>
                  </a:cubicBezTo>
                  <a:cubicBezTo>
                    <a:pt x="5" y="500"/>
                    <a:pt x="42" y="564"/>
                    <a:pt x="47" y="609"/>
                  </a:cubicBezTo>
                  <a:cubicBezTo>
                    <a:pt x="51" y="656"/>
                    <a:pt x="42" y="681"/>
                    <a:pt x="148" y="685"/>
                  </a:cubicBezTo>
                  <a:cubicBezTo>
                    <a:pt x="252" y="690"/>
                    <a:pt x="265" y="710"/>
                    <a:pt x="315" y="719"/>
                  </a:cubicBezTo>
                  <a:cubicBezTo>
                    <a:pt x="322" y="720"/>
                    <a:pt x="330" y="720"/>
                    <a:pt x="338" y="720"/>
                  </a:cubicBezTo>
                  <a:cubicBezTo>
                    <a:pt x="383" y="720"/>
                    <a:pt x="431" y="706"/>
                    <a:pt x="441" y="630"/>
                  </a:cubicBezTo>
                  <a:cubicBezTo>
                    <a:pt x="458" y="543"/>
                    <a:pt x="454" y="475"/>
                    <a:pt x="500" y="450"/>
                  </a:cubicBezTo>
                  <a:cubicBezTo>
                    <a:pt x="546" y="421"/>
                    <a:pt x="588" y="396"/>
                    <a:pt x="563" y="382"/>
                  </a:cubicBezTo>
                  <a:cubicBezTo>
                    <a:pt x="542" y="370"/>
                    <a:pt x="487" y="287"/>
                    <a:pt x="508" y="240"/>
                  </a:cubicBezTo>
                  <a:cubicBezTo>
                    <a:pt x="530" y="198"/>
                    <a:pt x="660" y="127"/>
                    <a:pt x="588" y="93"/>
                  </a:cubicBezTo>
                  <a:cubicBezTo>
                    <a:pt x="512" y="60"/>
                    <a:pt x="526" y="10"/>
                    <a:pt x="4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41" name="Google Shape;541;p34"/>
            <p:cNvSpPr/>
            <p:nvPr/>
          </p:nvSpPr>
          <p:spPr>
            <a:xfrm>
              <a:off x="7271765" y="1891235"/>
              <a:ext cx="24850" cy="20011"/>
            </a:xfrm>
            <a:custGeom>
              <a:avLst/>
              <a:gdLst/>
              <a:ahLst/>
              <a:cxnLst/>
              <a:rect l="l" t="t" r="r" b="b"/>
              <a:pathLst>
                <a:path w="303" h="244" extrusionOk="0">
                  <a:moveTo>
                    <a:pt x="247" y="1"/>
                  </a:moveTo>
                  <a:cubicBezTo>
                    <a:pt x="246" y="1"/>
                    <a:pt x="245" y="1"/>
                    <a:pt x="244" y="1"/>
                  </a:cubicBezTo>
                  <a:cubicBezTo>
                    <a:pt x="236" y="13"/>
                    <a:pt x="232" y="26"/>
                    <a:pt x="223" y="38"/>
                  </a:cubicBezTo>
                  <a:cubicBezTo>
                    <a:pt x="223" y="38"/>
                    <a:pt x="172" y="64"/>
                    <a:pt x="172" y="81"/>
                  </a:cubicBezTo>
                  <a:cubicBezTo>
                    <a:pt x="172" y="89"/>
                    <a:pt x="157" y="91"/>
                    <a:pt x="138" y="91"/>
                  </a:cubicBezTo>
                  <a:cubicBezTo>
                    <a:pt x="119" y="91"/>
                    <a:pt x="96" y="89"/>
                    <a:pt x="85" y="89"/>
                  </a:cubicBezTo>
                  <a:cubicBezTo>
                    <a:pt x="64" y="94"/>
                    <a:pt x="13" y="148"/>
                    <a:pt x="5" y="178"/>
                  </a:cubicBezTo>
                  <a:cubicBezTo>
                    <a:pt x="1" y="191"/>
                    <a:pt x="7" y="199"/>
                    <a:pt x="16" y="199"/>
                  </a:cubicBezTo>
                  <a:cubicBezTo>
                    <a:pt x="25" y="199"/>
                    <a:pt x="38" y="189"/>
                    <a:pt x="43" y="169"/>
                  </a:cubicBezTo>
                  <a:cubicBezTo>
                    <a:pt x="47" y="147"/>
                    <a:pt x="67" y="141"/>
                    <a:pt x="89" y="141"/>
                  </a:cubicBezTo>
                  <a:cubicBezTo>
                    <a:pt x="106" y="141"/>
                    <a:pt x="123" y="144"/>
                    <a:pt x="135" y="148"/>
                  </a:cubicBezTo>
                  <a:cubicBezTo>
                    <a:pt x="164" y="160"/>
                    <a:pt x="156" y="220"/>
                    <a:pt x="186" y="232"/>
                  </a:cubicBezTo>
                  <a:cubicBezTo>
                    <a:pt x="198" y="239"/>
                    <a:pt x="209" y="244"/>
                    <a:pt x="217" y="244"/>
                  </a:cubicBezTo>
                  <a:cubicBezTo>
                    <a:pt x="228" y="244"/>
                    <a:pt x="235" y="236"/>
                    <a:pt x="240" y="220"/>
                  </a:cubicBezTo>
                  <a:cubicBezTo>
                    <a:pt x="248" y="190"/>
                    <a:pt x="227" y="178"/>
                    <a:pt x="248" y="164"/>
                  </a:cubicBezTo>
                  <a:cubicBezTo>
                    <a:pt x="250" y="162"/>
                    <a:pt x="253" y="161"/>
                    <a:pt x="255" y="161"/>
                  </a:cubicBezTo>
                  <a:cubicBezTo>
                    <a:pt x="265" y="161"/>
                    <a:pt x="273" y="182"/>
                    <a:pt x="280" y="182"/>
                  </a:cubicBezTo>
                  <a:cubicBezTo>
                    <a:pt x="282" y="182"/>
                    <a:pt x="284" y="180"/>
                    <a:pt x="286" y="173"/>
                  </a:cubicBezTo>
                  <a:cubicBezTo>
                    <a:pt x="298" y="144"/>
                    <a:pt x="294" y="85"/>
                    <a:pt x="298" y="60"/>
                  </a:cubicBezTo>
                  <a:cubicBezTo>
                    <a:pt x="302" y="32"/>
                    <a:pt x="262" y="1"/>
                    <a:pt x="2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42" name="Google Shape;542;p34"/>
            <p:cNvSpPr/>
            <p:nvPr/>
          </p:nvSpPr>
          <p:spPr>
            <a:xfrm>
              <a:off x="7278654" y="1885166"/>
              <a:ext cx="4921" cy="9677"/>
            </a:xfrm>
            <a:custGeom>
              <a:avLst/>
              <a:gdLst/>
              <a:ahLst/>
              <a:cxnLst/>
              <a:rect l="l" t="t" r="r" b="b"/>
              <a:pathLst>
                <a:path w="60" h="118" extrusionOk="0">
                  <a:moveTo>
                    <a:pt x="48" y="1"/>
                  </a:moveTo>
                  <a:cubicBezTo>
                    <a:pt x="42" y="1"/>
                    <a:pt x="36" y="3"/>
                    <a:pt x="34" y="8"/>
                  </a:cubicBezTo>
                  <a:cubicBezTo>
                    <a:pt x="30" y="12"/>
                    <a:pt x="26" y="12"/>
                    <a:pt x="22" y="17"/>
                  </a:cubicBezTo>
                  <a:cubicBezTo>
                    <a:pt x="22" y="29"/>
                    <a:pt x="13" y="46"/>
                    <a:pt x="9" y="58"/>
                  </a:cubicBezTo>
                  <a:cubicBezTo>
                    <a:pt x="5" y="75"/>
                    <a:pt x="1" y="87"/>
                    <a:pt x="5" y="100"/>
                  </a:cubicBezTo>
                  <a:cubicBezTo>
                    <a:pt x="10" y="112"/>
                    <a:pt x="18" y="117"/>
                    <a:pt x="25" y="117"/>
                  </a:cubicBezTo>
                  <a:cubicBezTo>
                    <a:pt x="30" y="117"/>
                    <a:pt x="34" y="116"/>
                    <a:pt x="38" y="112"/>
                  </a:cubicBezTo>
                  <a:cubicBezTo>
                    <a:pt x="38" y="75"/>
                    <a:pt x="42" y="37"/>
                    <a:pt x="59" y="4"/>
                  </a:cubicBezTo>
                  <a:cubicBezTo>
                    <a:pt x="56" y="2"/>
                    <a:pt x="52" y="1"/>
                    <a:pt x="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43" name="Google Shape;543;p34"/>
            <p:cNvSpPr/>
            <p:nvPr/>
          </p:nvSpPr>
          <p:spPr>
            <a:xfrm>
              <a:off x="7254870" y="1992029"/>
              <a:ext cx="8365" cy="5413"/>
            </a:xfrm>
            <a:custGeom>
              <a:avLst/>
              <a:gdLst/>
              <a:ahLst/>
              <a:cxnLst/>
              <a:rect l="l" t="t" r="r" b="b"/>
              <a:pathLst>
                <a:path w="102" h="66" extrusionOk="0">
                  <a:moveTo>
                    <a:pt x="48" y="0"/>
                  </a:moveTo>
                  <a:cubicBezTo>
                    <a:pt x="24" y="0"/>
                    <a:pt x="1" y="15"/>
                    <a:pt x="1" y="15"/>
                  </a:cubicBezTo>
                  <a:cubicBezTo>
                    <a:pt x="9" y="31"/>
                    <a:pt x="51" y="65"/>
                    <a:pt x="76" y="65"/>
                  </a:cubicBezTo>
                  <a:cubicBezTo>
                    <a:pt x="78" y="65"/>
                    <a:pt x="79" y="65"/>
                    <a:pt x="80" y="65"/>
                  </a:cubicBezTo>
                  <a:cubicBezTo>
                    <a:pt x="101" y="57"/>
                    <a:pt x="97" y="15"/>
                    <a:pt x="64" y="2"/>
                  </a:cubicBezTo>
                  <a:cubicBezTo>
                    <a:pt x="59" y="1"/>
                    <a:pt x="54" y="0"/>
                    <a:pt x="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44" name="Google Shape;544;p34"/>
            <p:cNvSpPr/>
            <p:nvPr/>
          </p:nvSpPr>
          <p:spPr>
            <a:xfrm>
              <a:off x="7257249" y="1981614"/>
              <a:ext cx="22389" cy="8283"/>
            </a:xfrm>
            <a:custGeom>
              <a:avLst/>
              <a:gdLst/>
              <a:ahLst/>
              <a:cxnLst/>
              <a:rect l="l" t="t" r="r" b="b"/>
              <a:pathLst>
                <a:path w="273" h="101" extrusionOk="0">
                  <a:moveTo>
                    <a:pt x="249" y="1"/>
                  </a:moveTo>
                  <a:cubicBezTo>
                    <a:pt x="244" y="1"/>
                    <a:pt x="237" y="3"/>
                    <a:pt x="228" y="8"/>
                  </a:cubicBezTo>
                  <a:cubicBezTo>
                    <a:pt x="169" y="37"/>
                    <a:pt x="51" y="50"/>
                    <a:pt x="51" y="50"/>
                  </a:cubicBezTo>
                  <a:cubicBezTo>
                    <a:pt x="20" y="69"/>
                    <a:pt x="0" y="96"/>
                    <a:pt x="40" y="96"/>
                  </a:cubicBezTo>
                  <a:cubicBezTo>
                    <a:pt x="43" y="96"/>
                    <a:pt x="47" y="96"/>
                    <a:pt x="51" y="95"/>
                  </a:cubicBezTo>
                  <a:cubicBezTo>
                    <a:pt x="107" y="91"/>
                    <a:pt x="186" y="100"/>
                    <a:pt x="211" y="75"/>
                  </a:cubicBezTo>
                  <a:cubicBezTo>
                    <a:pt x="236" y="54"/>
                    <a:pt x="272" y="1"/>
                    <a:pt x="2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45" name="Google Shape;545;p34"/>
            <p:cNvSpPr/>
            <p:nvPr/>
          </p:nvSpPr>
          <p:spPr>
            <a:xfrm>
              <a:off x="7248719" y="1886725"/>
              <a:ext cx="16485" cy="12548"/>
            </a:xfrm>
            <a:custGeom>
              <a:avLst/>
              <a:gdLst/>
              <a:ahLst/>
              <a:cxnLst/>
              <a:rect l="l" t="t" r="r" b="b"/>
              <a:pathLst>
                <a:path w="201" h="153" extrusionOk="0">
                  <a:moveTo>
                    <a:pt x="193" y="0"/>
                  </a:moveTo>
                  <a:cubicBezTo>
                    <a:pt x="182" y="0"/>
                    <a:pt x="160" y="7"/>
                    <a:pt x="151" y="10"/>
                  </a:cubicBezTo>
                  <a:cubicBezTo>
                    <a:pt x="105" y="31"/>
                    <a:pt x="0" y="153"/>
                    <a:pt x="34" y="153"/>
                  </a:cubicBezTo>
                  <a:cubicBezTo>
                    <a:pt x="72" y="149"/>
                    <a:pt x="189" y="18"/>
                    <a:pt x="198" y="6"/>
                  </a:cubicBezTo>
                  <a:cubicBezTo>
                    <a:pt x="200" y="2"/>
                    <a:pt x="198" y="0"/>
                    <a:pt x="1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46" name="Google Shape;546;p34"/>
            <p:cNvSpPr/>
            <p:nvPr/>
          </p:nvSpPr>
          <p:spPr>
            <a:xfrm>
              <a:off x="7421191" y="1950695"/>
              <a:ext cx="13532" cy="9267"/>
            </a:xfrm>
            <a:custGeom>
              <a:avLst/>
              <a:gdLst/>
              <a:ahLst/>
              <a:cxnLst/>
              <a:rect l="l" t="t" r="r" b="b"/>
              <a:pathLst>
                <a:path w="165" h="113" extrusionOk="0">
                  <a:moveTo>
                    <a:pt x="15" y="0"/>
                  </a:moveTo>
                  <a:cubicBezTo>
                    <a:pt x="13" y="0"/>
                    <a:pt x="11" y="1"/>
                    <a:pt x="9" y="3"/>
                  </a:cubicBezTo>
                  <a:cubicBezTo>
                    <a:pt x="5" y="7"/>
                    <a:pt x="5" y="15"/>
                    <a:pt x="5" y="19"/>
                  </a:cubicBezTo>
                  <a:cubicBezTo>
                    <a:pt x="1" y="49"/>
                    <a:pt x="1" y="86"/>
                    <a:pt x="26" y="99"/>
                  </a:cubicBezTo>
                  <a:cubicBezTo>
                    <a:pt x="43" y="106"/>
                    <a:pt x="69" y="113"/>
                    <a:pt x="91" y="113"/>
                  </a:cubicBezTo>
                  <a:cubicBezTo>
                    <a:pt x="96" y="113"/>
                    <a:pt x="101" y="112"/>
                    <a:pt x="106" y="111"/>
                  </a:cubicBezTo>
                  <a:cubicBezTo>
                    <a:pt x="164" y="94"/>
                    <a:pt x="59" y="94"/>
                    <a:pt x="81" y="36"/>
                  </a:cubicBezTo>
                  <a:cubicBezTo>
                    <a:pt x="85" y="32"/>
                    <a:pt x="81" y="28"/>
                    <a:pt x="77" y="24"/>
                  </a:cubicBezTo>
                  <a:cubicBezTo>
                    <a:pt x="77" y="19"/>
                    <a:pt x="67" y="15"/>
                    <a:pt x="63" y="15"/>
                  </a:cubicBezTo>
                  <a:cubicBezTo>
                    <a:pt x="47" y="11"/>
                    <a:pt x="34" y="7"/>
                    <a:pt x="17" y="7"/>
                  </a:cubicBezTo>
                  <a:cubicBezTo>
                    <a:pt x="20" y="2"/>
                    <a:pt x="18" y="0"/>
                    <a:pt x="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47" name="Google Shape;547;p34"/>
            <p:cNvSpPr/>
            <p:nvPr/>
          </p:nvSpPr>
          <p:spPr>
            <a:xfrm>
              <a:off x="7071737" y="1896074"/>
              <a:ext cx="11728" cy="21159"/>
            </a:xfrm>
            <a:custGeom>
              <a:avLst/>
              <a:gdLst/>
              <a:ahLst/>
              <a:cxnLst/>
              <a:rect l="l" t="t" r="r" b="b"/>
              <a:pathLst>
                <a:path w="143" h="258" extrusionOk="0">
                  <a:moveTo>
                    <a:pt x="66" y="0"/>
                  </a:moveTo>
                  <a:cubicBezTo>
                    <a:pt x="65" y="0"/>
                    <a:pt x="64" y="0"/>
                    <a:pt x="63" y="1"/>
                  </a:cubicBezTo>
                  <a:cubicBezTo>
                    <a:pt x="46" y="5"/>
                    <a:pt x="34" y="14"/>
                    <a:pt x="34" y="14"/>
                  </a:cubicBezTo>
                  <a:cubicBezTo>
                    <a:pt x="21" y="85"/>
                    <a:pt x="1" y="177"/>
                    <a:pt x="30" y="215"/>
                  </a:cubicBezTo>
                  <a:cubicBezTo>
                    <a:pt x="49" y="237"/>
                    <a:pt x="85" y="258"/>
                    <a:pt x="111" y="258"/>
                  </a:cubicBezTo>
                  <a:cubicBezTo>
                    <a:pt x="129" y="258"/>
                    <a:pt x="143" y="247"/>
                    <a:pt x="143" y="219"/>
                  </a:cubicBezTo>
                  <a:cubicBezTo>
                    <a:pt x="139" y="152"/>
                    <a:pt x="127" y="101"/>
                    <a:pt x="106" y="72"/>
                  </a:cubicBezTo>
                  <a:cubicBezTo>
                    <a:pt x="89" y="44"/>
                    <a:pt x="85" y="0"/>
                    <a:pt x="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48" name="Google Shape;548;p34"/>
            <p:cNvSpPr/>
            <p:nvPr/>
          </p:nvSpPr>
          <p:spPr>
            <a:xfrm>
              <a:off x="6911649" y="2007038"/>
              <a:ext cx="29278" cy="70203"/>
            </a:xfrm>
            <a:custGeom>
              <a:avLst/>
              <a:gdLst/>
              <a:ahLst/>
              <a:cxnLst/>
              <a:rect l="l" t="t" r="r" b="b"/>
              <a:pathLst>
                <a:path w="357" h="856" extrusionOk="0">
                  <a:moveTo>
                    <a:pt x="270" y="0"/>
                  </a:moveTo>
                  <a:cubicBezTo>
                    <a:pt x="266" y="0"/>
                    <a:pt x="262" y="2"/>
                    <a:pt x="260" y="8"/>
                  </a:cubicBezTo>
                  <a:cubicBezTo>
                    <a:pt x="240" y="46"/>
                    <a:pt x="231" y="122"/>
                    <a:pt x="176" y="159"/>
                  </a:cubicBezTo>
                  <a:cubicBezTo>
                    <a:pt x="118" y="201"/>
                    <a:pt x="29" y="180"/>
                    <a:pt x="29" y="269"/>
                  </a:cubicBezTo>
                  <a:cubicBezTo>
                    <a:pt x="29" y="361"/>
                    <a:pt x="42" y="407"/>
                    <a:pt x="42" y="478"/>
                  </a:cubicBezTo>
                  <a:cubicBezTo>
                    <a:pt x="38" y="550"/>
                    <a:pt x="0" y="537"/>
                    <a:pt x="8" y="612"/>
                  </a:cubicBezTo>
                  <a:cubicBezTo>
                    <a:pt x="17" y="684"/>
                    <a:pt x="33" y="785"/>
                    <a:pt x="80" y="827"/>
                  </a:cubicBezTo>
                  <a:cubicBezTo>
                    <a:pt x="97" y="843"/>
                    <a:pt x="126" y="855"/>
                    <a:pt x="156" y="855"/>
                  </a:cubicBezTo>
                  <a:cubicBezTo>
                    <a:pt x="204" y="855"/>
                    <a:pt x="254" y="823"/>
                    <a:pt x="265" y="722"/>
                  </a:cubicBezTo>
                  <a:cubicBezTo>
                    <a:pt x="285" y="562"/>
                    <a:pt x="336" y="382"/>
                    <a:pt x="332" y="314"/>
                  </a:cubicBezTo>
                  <a:cubicBezTo>
                    <a:pt x="328" y="251"/>
                    <a:pt x="324" y="213"/>
                    <a:pt x="338" y="213"/>
                  </a:cubicBezTo>
                  <a:cubicBezTo>
                    <a:pt x="339" y="213"/>
                    <a:pt x="340" y="213"/>
                    <a:pt x="341" y="213"/>
                  </a:cubicBezTo>
                  <a:cubicBezTo>
                    <a:pt x="357" y="213"/>
                    <a:pt x="357" y="197"/>
                    <a:pt x="336" y="113"/>
                  </a:cubicBezTo>
                  <a:cubicBezTo>
                    <a:pt x="319" y="58"/>
                    <a:pt x="298" y="25"/>
                    <a:pt x="285" y="8"/>
                  </a:cubicBezTo>
                  <a:cubicBezTo>
                    <a:pt x="281" y="3"/>
                    <a:pt x="275" y="0"/>
                    <a:pt x="2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49" name="Google Shape;549;p34"/>
            <p:cNvSpPr/>
            <p:nvPr/>
          </p:nvSpPr>
          <p:spPr>
            <a:xfrm>
              <a:off x="6203636" y="918232"/>
              <a:ext cx="1790251" cy="1955834"/>
            </a:xfrm>
            <a:custGeom>
              <a:avLst/>
              <a:gdLst/>
              <a:ahLst/>
              <a:cxnLst/>
              <a:rect l="l" t="t" r="r" b="b"/>
              <a:pathLst>
                <a:path w="21829" h="23848" extrusionOk="0">
                  <a:moveTo>
                    <a:pt x="7319" y="7021"/>
                  </a:moveTo>
                  <a:cubicBezTo>
                    <a:pt x="7353" y="7021"/>
                    <a:pt x="7393" y="7049"/>
                    <a:pt x="7428" y="7075"/>
                  </a:cubicBezTo>
                  <a:cubicBezTo>
                    <a:pt x="7482" y="7112"/>
                    <a:pt x="7403" y="7176"/>
                    <a:pt x="7369" y="7209"/>
                  </a:cubicBezTo>
                  <a:cubicBezTo>
                    <a:pt x="7336" y="7238"/>
                    <a:pt x="7235" y="7373"/>
                    <a:pt x="7185" y="7415"/>
                  </a:cubicBezTo>
                  <a:cubicBezTo>
                    <a:pt x="7139" y="7457"/>
                    <a:pt x="7160" y="7494"/>
                    <a:pt x="7168" y="7536"/>
                  </a:cubicBezTo>
                  <a:cubicBezTo>
                    <a:pt x="7176" y="7579"/>
                    <a:pt x="7160" y="7670"/>
                    <a:pt x="7160" y="7734"/>
                  </a:cubicBezTo>
                  <a:cubicBezTo>
                    <a:pt x="7155" y="7792"/>
                    <a:pt x="7218" y="7818"/>
                    <a:pt x="7256" y="7835"/>
                  </a:cubicBezTo>
                  <a:cubicBezTo>
                    <a:pt x="7260" y="7836"/>
                    <a:pt x="7264" y="7837"/>
                    <a:pt x="7268" y="7837"/>
                  </a:cubicBezTo>
                  <a:cubicBezTo>
                    <a:pt x="7308" y="7837"/>
                    <a:pt x="7372" y="7776"/>
                    <a:pt x="7462" y="7738"/>
                  </a:cubicBezTo>
                  <a:cubicBezTo>
                    <a:pt x="7497" y="7725"/>
                    <a:pt x="7521" y="7721"/>
                    <a:pt x="7538" y="7721"/>
                  </a:cubicBezTo>
                  <a:cubicBezTo>
                    <a:pt x="7571" y="7721"/>
                    <a:pt x="7578" y="7737"/>
                    <a:pt x="7583" y="7742"/>
                  </a:cubicBezTo>
                  <a:cubicBezTo>
                    <a:pt x="7592" y="7755"/>
                    <a:pt x="7643" y="7759"/>
                    <a:pt x="7655" y="7771"/>
                  </a:cubicBezTo>
                  <a:cubicBezTo>
                    <a:pt x="7668" y="7784"/>
                    <a:pt x="7629" y="7788"/>
                    <a:pt x="7600" y="7788"/>
                  </a:cubicBezTo>
                  <a:cubicBezTo>
                    <a:pt x="7575" y="7792"/>
                    <a:pt x="7550" y="7852"/>
                    <a:pt x="7491" y="7852"/>
                  </a:cubicBezTo>
                  <a:cubicBezTo>
                    <a:pt x="7482" y="7851"/>
                    <a:pt x="7473" y="7851"/>
                    <a:pt x="7463" y="7851"/>
                  </a:cubicBezTo>
                  <a:cubicBezTo>
                    <a:pt x="7406" y="7851"/>
                    <a:pt x="7335" y="7862"/>
                    <a:pt x="7306" y="7872"/>
                  </a:cubicBezTo>
                  <a:cubicBezTo>
                    <a:pt x="7269" y="7885"/>
                    <a:pt x="7252" y="7922"/>
                    <a:pt x="7256" y="7969"/>
                  </a:cubicBezTo>
                  <a:cubicBezTo>
                    <a:pt x="7261" y="8011"/>
                    <a:pt x="7306" y="8007"/>
                    <a:pt x="7306" y="8023"/>
                  </a:cubicBezTo>
                  <a:cubicBezTo>
                    <a:pt x="7311" y="8040"/>
                    <a:pt x="7294" y="8133"/>
                    <a:pt x="7277" y="8137"/>
                  </a:cubicBezTo>
                  <a:cubicBezTo>
                    <a:pt x="7274" y="8139"/>
                    <a:pt x="7270" y="8139"/>
                    <a:pt x="7267" y="8139"/>
                  </a:cubicBezTo>
                  <a:cubicBezTo>
                    <a:pt x="7254" y="8139"/>
                    <a:pt x="7239" y="8126"/>
                    <a:pt x="7218" y="8099"/>
                  </a:cubicBezTo>
                  <a:cubicBezTo>
                    <a:pt x="7211" y="8087"/>
                    <a:pt x="7200" y="8082"/>
                    <a:pt x="7189" y="8082"/>
                  </a:cubicBezTo>
                  <a:cubicBezTo>
                    <a:pt x="7168" y="8082"/>
                    <a:pt x="7145" y="8097"/>
                    <a:pt x="7135" y="8108"/>
                  </a:cubicBezTo>
                  <a:cubicBezTo>
                    <a:pt x="7118" y="8129"/>
                    <a:pt x="7088" y="8187"/>
                    <a:pt x="7088" y="8275"/>
                  </a:cubicBezTo>
                  <a:lnTo>
                    <a:pt x="7088" y="8317"/>
                  </a:lnTo>
                  <a:lnTo>
                    <a:pt x="6719" y="8317"/>
                  </a:lnTo>
                  <a:cubicBezTo>
                    <a:pt x="6736" y="8300"/>
                    <a:pt x="6752" y="8284"/>
                    <a:pt x="6782" y="8267"/>
                  </a:cubicBezTo>
                  <a:cubicBezTo>
                    <a:pt x="6849" y="8242"/>
                    <a:pt x="6844" y="8112"/>
                    <a:pt x="6849" y="8065"/>
                  </a:cubicBezTo>
                  <a:cubicBezTo>
                    <a:pt x="6853" y="8023"/>
                    <a:pt x="6899" y="7973"/>
                    <a:pt x="6962" y="7935"/>
                  </a:cubicBezTo>
                  <a:cubicBezTo>
                    <a:pt x="7025" y="7897"/>
                    <a:pt x="6992" y="7796"/>
                    <a:pt x="6962" y="7771"/>
                  </a:cubicBezTo>
                  <a:cubicBezTo>
                    <a:pt x="6933" y="7746"/>
                    <a:pt x="6899" y="7721"/>
                    <a:pt x="6908" y="7654"/>
                  </a:cubicBezTo>
                  <a:cubicBezTo>
                    <a:pt x="6916" y="7591"/>
                    <a:pt x="7009" y="7453"/>
                    <a:pt x="7079" y="7389"/>
                  </a:cubicBezTo>
                  <a:cubicBezTo>
                    <a:pt x="7151" y="7327"/>
                    <a:pt x="7180" y="7255"/>
                    <a:pt x="7193" y="7209"/>
                  </a:cubicBezTo>
                  <a:cubicBezTo>
                    <a:pt x="7205" y="7159"/>
                    <a:pt x="7244" y="7083"/>
                    <a:pt x="7277" y="7041"/>
                  </a:cubicBezTo>
                  <a:cubicBezTo>
                    <a:pt x="7289" y="7027"/>
                    <a:pt x="7303" y="7021"/>
                    <a:pt x="7319" y="7021"/>
                  </a:cubicBezTo>
                  <a:close/>
                  <a:moveTo>
                    <a:pt x="15562" y="7550"/>
                  </a:moveTo>
                  <a:cubicBezTo>
                    <a:pt x="15603" y="7550"/>
                    <a:pt x="15575" y="7609"/>
                    <a:pt x="15560" y="7670"/>
                  </a:cubicBezTo>
                  <a:cubicBezTo>
                    <a:pt x="15543" y="7742"/>
                    <a:pt x="15438" y="7814"/>
                    <a:pt x="15388" y="7877"/>
                  </a:cubicBezTo>
                  <a:cubicBezTo>
                    <a:pt x="15338" y="7940"/>
                    <a:pt x="15149" y="8154"/>
                    <a:pt x="15099" y="8238"/>
                  </a:cubicBezTo>
                  <a:cubicBezTo>
                    <a:pt x="15086" y="8255"/>
                    <a:pt x="15086" y="8284"/>
                    <a:pt x="15086" y="8317"/>
                  </a:cubicBezTo>
                  <a:lnTo>
                    <a:pt x="13961" y="8317"/>
                  </a:lnTo>
                  <a:cubicBezTo>
                    <a:pt x="13990" y="8267"/>
                    <a:pt x="14049" y="8195"/>
                    <a:pt x="14138" y="8083"/>
                  </a:cubicBezTo>
                  <a:cubicBezTo>
                    <a:pt x="14269" y="7907"/>
                    <a:pt x="14350" y="7866"/>
                    <a:pt x="14464" y="7866"/>
                  </a:cubicBezTo>
                  <a:cubicBezTo>
                    <a:pt x="14513" y="7866"/>
                    <a:pt x="14568" y="7873"/>
                    <a:pt x="14636" y="7881"/>
                  </a:cubicBezTo>
                  <a:cubicBezTo>
                    <a:pt x="14843" y="7904"/>
                    <a:pt x="14887" y="7928"/>
                    <a:pt x="14969" y="7928"/>
                  </a:cubicBezTo>
                  <a:cubicBezTo>
                    <a:pt x="14976" y="7928"/>
                    <a:pt x="14982" y="7928"/>
                    <a:pt x="14989" y="7927"/>
                  </a:cubicBezTo>
                  <a:cubicBezTo>
                    <a:pt x="15086" y="7927"/>
                    <a:pt x="14989" y="7868"/>
                    <a:pt x="15023" y="7814"/>
                  </a:cubicBezTo>
                  <a:cubicBezTo>
                    <a:pt x="15056" y="7761"/>
                    <a:pt x="15188" y="7633"/>
                    <a:pt x="15264" y="7633"/>
                  </a:cubicBezTo>
                  <a:cubicBezTo>
                    <a:pt x="15267" y="7633"/>
                    <a:pt x="15269" y="7633"/>
                    <a:pt x="15271" y="7633"/>
                  </a:cubicBezTo>
                  <a:cubicBezTo>
                    <a:pt x="15342" y="7641"/>
                    <a:pt x="15322" y="7742"/>
                    <a:pt x="15334" y="7788"/>
                  </a:cubicBezTo>
                  <a:cubicBezTo>
                    <a:pt x="15338" y="7802"/>
                    <a:pt x="15340" y="7809"/>
                    <a:pt x="15343" y="7809"/>
                  </a:cubicBezTo>
                  <a:cubicBezTo>
                    <a:pt x="15351" y="7809"/>
                    <a:pt x="15366" y="7771"/>
                    <a:pt x="15422" y="7701"/>
                  </a:cubicBezTo>
                  <a:cubicBezTo>
                    <a:pt x="15502" y="7600"/>
                    <a:pt x="15464" y="7579"/>
                    <a:pt x="15539" y="7554"/>
                  </a:cubicBezTo>
                  <a:cubicBezTo>
                    <a:pt x="15548" y="7551"/>
                    <a:pt x="15556" y="7550"/>
                    <a:pt x="15562" y="7550"/>
                  </a:cubicBezTo>
                  <a:close/>
                  <a:moveTo>
                    <a:pt x="16085" y="7763"/>
                  </a:moveTo>
                  <a:cubicBezTo>
                    <a:pt x="16093" y="7796"/>
                    <a:pt x="16102" y="7831"/>
                    <a:pt x="16111" y="7864"/>
                  </a:cubicBezTo>
                  <a:cubicBezTo>
                    <a:pt x="16140" y="8015"/>
                    <a:pt x="16169" y="8166"/>
                    <a:pt x="16190" y="8317"/>
                  </a:cubicBezTo>
                  <a:lnTo>
                    <a:pt x="15502" y="8317"/>
                  </a:lnTo>
                  <a:cubicBezTo>
                    <a:pt x="15514" y="8309"/>
                    <a:pt x="15535" y="8300"/>
                    <a:pt x="15556" y="8292"/>
                  </a:cubicBezTo>
                  <a:cubicBezTo>
                    <a:pt x="15599" y="8267"/>
                    <a:pt x="15523" y="8137"/>
                    <a:pt x="15493" y="8108"/>
                  </a:cubicBezTo>
                  <a:cubicBezTo>
                    <a:pt x="15460" y="8074"/>
                    <a:pt x="15502" y="7969"/>
                    <a:pt x="15552" y="7902"/>
                  </a:cubicBezTo>
                  <a:cubicBezTo>
                    <a:pt x="15569" y="7879"/>
                    <a:pt x="15586" y="7871"/>
                    <a:pt x="15603" y="7871"/>
                  </a:cubicBezTo>
                  <a:cubicBezTo>
                    <a:pt x="15636" y="7871"/>
                    <a:pt x="15669" y="7902"/>
                    <a:pt x="15699" y="7910"/>
                  </a:cubicBezTo>
                  <a:cubicBezTo>
                    <a:pt x="15701" y="7911"/>
                    <a:pt x="15704" y="7911"/>
                    <a:pt x="15706" y="7911"/>
                  </a:cubicBezTo>
                  <a:cubicBezTo>
                    <a:pt x="15741" y="7911"/>
                    <a:pt x="15785" y="7814"/>
                    <a:pt x="15829" y="7814"/>
                  </a:cubicBezTo>
                  <a:cubicBezTo>
                    <a:pt x="15842" y="7814"/>
                    <a:pt x="15854" y="7822"/>
                    <a:pt x="15867" y="7843"/>
                  </a:cubicBezTo>
                  <a:cubicBezTo>
                    <a:pt x="15895" y="7888"/>
                    <a:pt x="15916" y="7904"/>
                    <a:pt x="15931" y="7904"/>
                  </a:cubicBezTo>
                  <a:cubicBezTo>
                    <a:pt x="15947" y="7904"/>
                    <a:pt x="15955" y="7884"/>
                    <a:pt x="15955" y="7864"/>
                  </a:cubicBezTo>
                  <a:cubicBezTo>
                    <a:pt x="15951" y="7843"/>
                    <a:pt x="16014" y="7805"/>
                    <a:pt x="16085" y="7763"/>
                  </a:cubicBezTo>
                  <a:close/>
                  <a:moveTo>
                    <a:pt x="10913" y="2663"/>
                  </a:moveTo>
                  <a:cubicBezTo>
                    <a:pt x="11257" y="2671"/>
                    <a:pt x="11605" y="2692"/>
                    <a:pt x="11946" y="2742"/>
                  </a:cubicBezTo>
                  <a:cubicBezTo>
                    <a:pt x="12286" y="2797"/>
                    <a:pt x="12621" y="2868"/>
                    <a:pt x="12945" y="2969"/>
                  </a:cubicBezTo>
                  <a:cubicBezTo>
                    <a:pt x="13596" y="3170"/>
                    <a:pt x="14204" y="3460"/>
                    <a:pt x="14742" y="3812"/>
                  </a:cubicBezTo>
                  <a:cubicBezTo>
                    <a:pt x="15014" y="3993"/>
                    <a:pt x="15271" y="4182"/>
                    <a:pt x="15502" y="4392"/>
                  </a:cubicBezTo>
                  <a:cubicBezTo>
                    <a:pt x="15737" y="4593"/>
                    <a:pt x="15946" y="4812"/>
                    <a:pt x="16144" y="5035"/>
                  </a:cubicBezTo>
                  <a:cubicBezTo>
                    <a:pt x="16531" y="5484"/>
                    <a:pt x="16845" y="5945"/>
                    <a:pt x="17080" y="6403"/>
                  </a:cubicBezTo>
                  <a:cubicBezTo>
                    <a:pt x="17320" y="6860"/>
                    <a:pt x="17483" y="7306"/>
                    <a:pt x="17593" y="7709"/>
                  </a:cubicBezTo>
                  <a:cubicBezTo>
                    <a:pt x="17655" y="7922"/>
                    <a:pt x="17702" y="8129"/>
                    <a:pt x="17735" y="8317"/>
                  </a:cubicBezTo>
                  <a:lnTo>
                    <a:pt x="17676" y="8317"/>
                  </a:lnTo>
                  <a:cubicBezTo>
                    <a:pt x="17634" y="8133"/>
                    <a:pt x="17584" y="7940"/>
                    <a:pt x="17517" y="7730"/>
                  </a:cubicBezTo>
                  <a:cubicBezTo>
                    <a:pt x="17395" y="7339"/>
                    <a:pt x="17215" y="6907"/>
                    <a:pt x="16975" y="6461"/>
                  </a:cubicBezTo>
                  <a:cubicBezTo>
                    <a:pt x="16732" y="6017"/>
                    <a:pt x="16413" y="5568"/>
                    <a:pt x="16027" y="5139"/>
                  </a:cubicBezTo>
                  <a:cubicBezTo>
                    <a:pt x="15829" y="4925"/>
                    <a:pt x="15619" y="4715"/>
                    <a:pt x="15388" y="4522"/>
                  </a:cubicBezTo>
                  <a:cubicBezTo>
                    <a:pt x="15271" y="4421"/>
                    <a:pt x="15149" y="4329"/>
                    <a:pt x="15027" y="4237"/>
                  </a:cubicBezTo>
                  <a:cubicBezTo>
                    <a:pt x="14964" y="4186"/>
                    <a:pt x="14901" y="4144"/>
                    <a:pt x="14838" y="4098"/>
                  </a:cubicBezTo>
                  <a:cubicBezTo>
                    <a:pt x="14775" y="4052"/>
                    <a:pt x="14712" y="4010"/>
                    <a:pt x="14645" y="3967"/>
                  </a:cubicBezTo>
                  <a:cubicBezTo>
                    <a:pt x="14116" y="3624"/>
                    <a:pt x="13520" y="3347"/>
                    <a:pt x="12886" y="3157"/>
                  </a:cubicBezTo>
                  <a:cubicBezTo>
                    <a:pt x="12571" y="3061"/>
                    <a:pt x="12243" y="2998"/>
                    <a:pt x="11916" y="2948"/>
                  </a:cubicBezTo>
                  <a:cubicBezTo>
                    <a:pt x="11790" y="2927"/>
                    <a:pt x="11669" y="2915"/>
                    <a:pt x="11547" y="2905"/>
                  </a:cubicBezTo>
                  <a:lnTo>
                    <a:pt x="11547" y="2905"/>
                  </a:lnTo>
                  <a:cubicBezTo>
                    <a:pt x="11580" y="2915"/>
                    <a:pt x="11614" y="2923"/>
                    <a:pt x="11648" y="2931"/>
                  </a:cubicBezTo>
                  <a:cubicBezTo>
                    <a:pt x="11723" y="2956"/>
                    <a:pt x="11807" y="2981"/>
                    <a:pt x="11896" y="3006"/>
                  </a:cubicBezTo>
                  <a:cubicBezTo>
                    <a:pt x="11979" y="3031"/>
                    <a:pt x="12072" y="3070"/>
                    <a:pt x="12168" y="3103"/>
                  </a:cubicBezTo>
                  <a:cubicBezTo>
                    <a:pt x="12546" y="3242"/>
                    <a:pt x="12987" y="3448"/>
                    <a:pt x="13436" y="3758"/>
                  </a:cubicBezTo>
                  <a:cubicBezTo>
                    <a:pt x="13663" y="3905"/>
                    <a:pt x="13886" y="4085"/>
                    <a:pt x="14107" y="4291"/>
                  </a:cubicBezTo>
                  <a:cubicBezTo>
                    <a:pt x="14330" y="4492"/>
                    <a:pt x="14545" y="4723"/>
                    <a:pt x="14750" y="4980"/>
                  </a:cubicBezTo>
                  <a:cubicBezTo>
                    <a:pt x="15115" y="5434"/>
                    <a:pt x="15442" y="5967"/>
                    <a:pt x="15694" y="6567"/>
                  </a:cubicBezTo>
                  <a:cubicBezTo>
                    <a:pt x="15661" y="6567"/>
                    <a:pt x="15636" y="6571"/>
                    <a:pt x="15628" y="6571"/>
                  </a:cubicBezTo>
                  <a:cubicBezTo>
                    <a:pt x="15609" y="6571"/>
                    <a:pt x="15580" y="6598"/>
                    <a:pt x="15549" y="6598"/>
                  </a:cubicBezTo>
                  <a:cubicBezTo>
                    <a:pt x="15539" y="6598"/>
                    <a:pt x="15528" y="6595"/>
                    <a:pt x="15518" y="6587"/>
                  </a:cubicBezTo>
                  <a:cubicBezTo>
                    <a:pt x="15481" y="6558"/>
                    <a:pt x="15367" y="6542"/>
                    <a:pt x="15250" y="6537"/>
                  </a:cubicBezTo>
                  <a:cubicBezTo>
                    <a:pt x="15132" y="6533"/>
                    <a:pt x="15145" y="6420"/>
                    <a:pt x="15128" y="6344"/>
                  </a:cubicBezTo>
                  <a:cubicBezTo>
                    <a:pt x="15112" y="6271"/>
                    <a:pt x="14941" y="6230"/>
                    <a:pt x="14868" y="6230"/>
                  </a:cubicBezTo>
                  <a:cubicBezTo>
                    <a:pt x="14861" y="6230"/>
                    <a:pt x="14856" y="6230"/>
                    <a:pt x="14851" y="6231"/>
                  </a:cubicBezTo>
                  <a:cubicBezTo>
                    <a:pt x="14840" y="6233"/>
                    <a:pt x="14827" y="6235"/>
                    <a:pt x="14813" y="6235"/>
                  </a:cubicBezTo>
                  <a:cubicBezTo>
                    <a:pt x="14758" y="6235"/>
                    <a:pt x="14688" y="6211"/>
                    <a:pt x="14641" y="6147"/>
                  </a:cubicBezTo>
                  <a:cubicBezTo>
                    <a:pt x="14582" y="6063"/>
                    <a:pt x="14541" y="6021"/>
                    <a:pt x="14481" y="5953"/>
                  </a:cubicBezTo>
                  <a:cubicBezTo>
                    <a:pt x="14427" y="5887"/>
                    <a:pt x="14233" y="5849"/>
                    <a:pt x="14078" y="5802"/>
                  </a:cubicBezTo>
                  <a:cubicBezTo>
                    <a:pt x="14058" y="5796"/>
                    <a:pt x="14041" y="5793"/>
                    <a:pt x="14027" y="5793"/>
                  </a:cubicBezTo>
                  <a:cubicBezTo>
                    <a:pt x="13937" y="5793"/>
                    <a:pt x="13980" y="5912"/>
                    <a:pt x="13973" y="5971"/>
                  </a:cubicBezTo>
                  <a:cubicBezTo>
                    <a:pt x="13969" y="5994"/>
                    <a:pt x="13936" y="6003"/>
                    <a:pt x="13890" y="6003"/>
                  </a:cubicBezTo>
                  <a:cubicBezTo>
                    <a:pt x="13800" y="6003"/>
                    <a:pt x="13664" y="5966"/>
                    <a:pt x="13609" y="5916"/>
                  </a:cubicBezTo>
                  <a:cubicBezTo>
                    <a:pt x="13581" y="5892"/>
                    <a:pt x="13565" y="5879"/>
                    <a:pt x="13556" y="5879"/>
                  </a:cubicBezTo>
                  <a:cubicBezTo>
                    <a:pt x="13538" y="5879"/>
                    <a:pt x="13544" y="5926"/>
                    <a:pt x="13533" y="6025"/>
                  </a:cubicBezTo>
                  <a:cubicBezTo>
                    <a:pt x="13530" y="6063"/>
                    <a:pt x="13520" y="6077"/>
                    <a:pt x="13507" y="6077"/>
                  </a:cubicBezTo>
                  <a:cubicBezTo>
                    <a:pt x="13468" y="6077"/>
                    <a:pt x="13397" y="5942"/>
                    <a:pt x="13365" y="5895"/>
                  </a:cubicBezTo>
                  <a:cubicBezTo>
                    <a:pt x="13326" y="5828"/>
                    <a:pt x="13344" y="5773"/>
                    <a:pt x="13361" y="5715"/>
                  </a:cubicBezTo>
                  <a:cubicBezTo>
                    <a:pt x="13377" y="5655"/>
                    <a:pt x="13352" y="5618"/>
                    <a:pt x="13180" y="5517"/>
                  </a:cubicBezTo>
                  <a:cubicBezTo>
                    <a:pt x="13119" y="5481"/>
                    <a:pt x="13083" y="5467"/>
                    <a:pt x="13062" y="5467"/>
                  </a:cubicBezTo>
                  <a:cubicBezTo>
                    <a:pt x="13024" y="5467"/>
                    <a:pt x="13036" y="5515"/>
                    <a:pt x="13041" y="5572"/>
                  </a:cubicBezTo>
                  <a:cubicBezTo>
                    <a:pt x="13043" y="5596"/>
                    <a:pt x="13030" y="5606"/>
                    <a:pt x="13009" y="5606"/>
                  </a:cubicBezTo>
                  <a:cubicBezTo>
                    <a:pt x="12949" y="5606"/>
                    <a:pt x="12824" y="5528"/>
                    <a:pt x="12789" y="5475"/>
                  </a:cubicBezTo>
                  <a:cubicBezTo>
                    <a:pt x="12739" y="5399"/>
                    <a:pt x="12516" y="5387"/>
                    <a:pt x="12429" y="5366"/>
                  </a:cubicBezTo>
                  <a:cubicBezTo>
                    <a:pt x="12340" y="5341"/>
                    <a:pt x="12260" y="5345"/>
                    <a:pt x="12235" y="5312"/>
                  </a:cubicBezTo>
                  <a:cubicBezTo>
                    <a:pt x="12214" y="5273"/>
                    <a:pt x="12374" y="5114"/>
                    <a:pt x="12454" y="5000"/>
                  </a:cubicBezTo>
                  <a:cubicBezTo>
                    <a:pt x="12529" y="4883"/>
                    <a:pt x="12369" y="4673"/>
                    <a:pt x="12332" y="4627"/>
                  </a:cubicBezTo>
                  <a:cubicBezTo>
                    <a:pt x="12294" y="4581"/>
                    <a:pt x="12122" y="4606"/>
                    <a:pt x="12109" y="4560"/>
                  </a:cubicBezTo>
                  <a:cubicBezTo>
                    <a:pt x="12102" y="4516"/>
                    <a:pt x="12005" y="4488"/>
                    <a:pt x="11968" y="4488"/>
                  </a:cubicBezTo>
                  <a:cubicBezTo>
                    <a:pt x="11966" y="4488"/>
                    <a:pt x="11964" y="4488"/>
                    <a:pt x="11962" y="4488"/>
                  </a:cubicBezTo>
                  <a:cubicBezTo>
                    <a:pt x="11933" y="4488"/>
                    <a:pt x="11996" y="4426"/>
                    <a:pt x="12017" y="4401"/>
                  </a:cubicBezTo>
                  <a:cubicBezTo>
                    <a:pt x="12032" y="4374"/>
                    <a:pt x="11949" y="4314"/>
                    <a:pt x="11892" y="4314"/>
                  </a:cubicBezTo>
                  <a:cubicBezTo>
                    <a:pt x="11886" y="4314"/>
                    <a:pt x="11880" y="4314"/>
                    <a:pt x="11874" y="4316"/>
                  </a:cubicBezTo>
                  <a:cubicBezTo>
                    <a:pt x="11824" y="4337"/>
                    <a:pt x="11786" y="4438"/>
                    <a:pt x="11778" y="4522"/>
                  </a:cubicBezTo>
                  <a:cubicBezTo>
                    <a:pt x="11765" y="4606"/>
                    <a:pt x="11749" y="4636"/>
                    <a:pt x="11698" y="4661"/>
                  </a:cubicBezTo>
                  <a:cubicBezTo>
                    <a:pt x="11652" y="4682"/>
                    <a:pt x="11652" y="4740"/>
                    <a:pt x="11576" y="4744"/>
                  </a:cubicBezTo>
                  <a:cubicBezTo>
                    <a:pt x="11497" y="4744"/>
                    <a:pt x="11421" y="4766"/>
                    <a:pt x="11379" y="4783"/>
                  </a:cubicBezTo>
                  <a:cubicBezTo>
                    <a:pt x="11332" y="4804"/>
                    <a:pt x="11303" y="4854"/>
                    <a:pt x="11210" y="4854"/>
                  </a:cubicBezTo>
                  <a:cubicBezTo>
                    <a:pt x="11209" y="4854"/>
                    <a:pt x="11207" y="4854"/>
                    <a:pt x="11205" y="4854"/>
                  </a:cubicBezTo>
                  <a:cubicBezTo>
                    <a:pt x="11116" y="4854"/>
                    <a:pt x="11038" y="4982"/>
                    <a:pt x="10976" y="5076"/>
                  </a:cubicBezTo>
                  <a:cubicBezTo>
                    <a:pt x="10913" y="5169"/>
                    <a:pt x="11022" y="5232"/>
                    <a:pt x="10997" y="5295"/>
                  </a:cubicBezTo>
                  <a:cubicBezTo>
                    <a:pt x="10972" y="5358"/>
                    <a:pt x="10673" y="5345"/>
                    <a:pt x="10656" y="5403"/>
                  </a:cubicBezTo>
                  <a:cubicBezTo>
                    <a:pt x="10640" y="5459"/>
                    <a:pt x="10716" y="5614"/>
                    <a:pt x="10749" y="5668"/>
                  </a:cubicBezTo>
                  <a:cubicBezTo>
                    <a:pt x="10778" y="5723"/>
                    <a:pt x="10753" y="5756"/>
                    <a:pt x="10716" y="5756"/>
                  </a:cubicBezTo>
                  <a:cubicBezTo>
                    <a:pt x="10681" y="5756"/>
                    <a:pt x="10611" y="5651"/>
                    <a:pt x="10581" y="5630"/>
                  </a:cubicBezTo>
                  <a:cubicBezTo>
                    <a:pt x="10578" y="5628"/>
                    <a:pt x="10575" y="5627"/>
                    <a:pt x="10571" y="5627"/>
                  </a:cubicBezTo>
                  <a:cubicBezTo>
                    <a:pt x="10532" y="5627"/>
                    <a:pt x="10431" y="5716"/>
                    <a:pt x="10354" y="5773"/>
                  </a:cubicBezTo>
                  <a:cubicBezTo>
                    <a:pt x="10266" y="5832"/>
                    <a:pt x="10288" y="6101"/>
                    <a:pt x="10300" y="6235"/>
                  </a:cubicBezTo>
                  <a:cubicBezTo>
                    <a:pt x="10311" y="6324"/>
                    <a:pt x="10287" y="6339"/>
                    <a:pt x="10258" y="6339"/>
                  </a:cubicBezTo>
                  <a:cubicBezTo>
                    <a:pt x="10244" y="6339"/>
                    <a:pt x="10229" y="6335"/>
                    <a:pt x="10216" y="6335"/>
                  </a:cubicBezTo>
                  <a:cubicBezTo>
                    <a:pt x="10183" y="6335"/>
                    <a:pt x="10216" y="6054"/>
                    <a:pt x="10220" y="5975"/>
                  </a:cubicBezTo>
                  <a:cubicBezTo>
                    <a:pt x="10224" y="5895"/>
                    <a:pt x="10178" y="5878"/>
                    <a:pt x="10216" y="5715"/>
                  </a:cubicBezTo>
                  <a:cubicBezTo>
                    <a:pt x="10253" y="5546"/>
                    <a:pt x="10162" y="5525"/>
                    <a:pt x="10102" y="5513"/>
                  </a:cubicBezTo>
                  <a:cubicBezTo>
                    <a:pt x="10094" y="5511"/>
                    <a:pt x="10087" y="5509"/>
                    <a:pt x="10081" y="5509"/>
                  </a:cubicBezTo>
                  <a:cubicBezTo>
                    <a:pt x="10044" y="5509"/>
                    <a:pt x="10030" y="5554"/>
                    <a:pt x="9997" y="5668"/>
                  </a:cubicBezTo>
                  <a:cubicBezTo>
                    <a:pt x="9960" y="5798"/>
                    <a:pt x="9893" y="5941"/>
                    <a:pt x="9867" y="6004"/>
                  </a:cubicBezTo>
                  <a:cubicBezTo>
                    <a:pt x="9842" y="6067"/>
                    <a:pt x="9893" y="6197"/>
                    <a:pt x="9960" y="6302"/>
                  </a:cubicBezTo>
                  <a:cubicBezTo>
                    <a:pt x="10027" y="6407"/>
                    <a:pt x="9956" y="6428"/>
                    <a:pt x="9935" y="6428"/>
                  </a:cubicBezTo>
                  <a:cubicBezTo>
                    <a:pt x="9910" y="6428"/>
                    <a:pt x="9859" y="6370"/>
                    <a:pt x="9796" y="6285"/>
                  </a:cubicBezTo>
                  <a:cubicBezTo>
                    <a:pt x="9733" y="6205"/>
                    <a:pt x="9633" y="6197"/>
                    <a:pt x="9557" y="6168"/>
                  </a:cubicBezTo>
                  <a:cubicBezTo>
                    <a:pt x="9537" y="6159"/>
                    <a:pt x="9519" y="6155"/>
                    <a:pt x="9504" y="6155"/>
                  </a:cubicBezTo>
                  <a:cubicBezTo>
                    <a:pt x="9464" y="6155"/>
                    <a:pt x="9449" y="6182"/>
                    <a:pt x="9477" y="6197"/>
                  </a:cubicBezTo>
                  <a:cubicBezTo>
                    <a:pt x="9511" y="6214"/>
                    <a:pt x="9540" y="6315"/>
                    <a:pt x="9477" y="6348"/>
                  </a:cubicBezTo>
                  <a:cubicBezTo>
                    <a:pt x="9410" y="6382"/>
                    <a:pt x="9342" y="6391"/>
                    <a:pt x="9276" y="6403"/>
                  </a:cubicBezTo>
                  <a:cubicBezTo>
                    <a:pt x="9235" y="6411"/>
                    <a:pt x="9214" y="6425"/>
                    <a:pt x="9184" y="6425"/>
                  </a:cubicBezTo>
                  <a:cubicBezTo>
                    <a:pt x="9166" y="6425"/>
                    <a:pt x="9144" y="6419"/>
                    <a:pt x="9112" y="6403"/>
                  </a:cubicBezTo>
                  <a:cubicBezTo>
                    <a:pt x="9100" y="6397"/>
                    <a:pt x="9088" y="6394"/>
                    <a:pt x="9074" y="6394"/>
                  </a:cubicBezTo>
                  <a:cubicBezTo>
                    <a:pt x="8987" y="6394"/>
                    <a:pt x="8868" y="6517"/>
                    <a:pt x="8780" y="6630"/>
                  </a:cubicBezTo>
                  <a:cubicBezTo>
                    <a:pt x="8709" y="6718"/>
                    <a:pt x="8698" y="6743"/>
                    <a:pt x="8685" y="6743"/>
                  </a:cubicBezTo>
                  <a:cubicBezTo>
                    <a:pt x="8678" y="6743"/>
                    <a:pt x="8672" y="6737"/>
                    <a:pt x="8658" y="6730"/>
                  </a:cubicBezTo>
                  <a:cubicBezTo>
                    <a:pt x="8612" y="6709"/>
                    <a:pt x="8650" y="6626"/>
                    <a:pt x="8701" y="6596"/>
                  </a:cubicBezTo>
                  <a:cubicBezTo>
                    <a:pt x="8751" y="6562"/>
                    <a:pt x="8654" y="6478"/>
                    <a:pt x="8633" y="6466"/>
                  </a:cubicBezTo>
                  <a:cubicBezTo>
                    <a:pt x="8632" y="6465"/>
                    <a:pt x="8630" y="6465"/>
                    <a:pt x="8628" y="6465"/>
                  </a:cubicBezTo>
                  <a:cubicBezTo>
                    <a:pt x="8605" y="6465"/>
                    <a:pt x="8560" y="6543"/>
                    <a:pt x="8545" y="6618"/>
                  </a:cubicBezTo>
                  <a:cubicBezTo>
                    <a:pt x="8528" y="6693"/>
                    <a:pt x="8561" y="6764"/>
                    <a:pt x="8557" y="6810"/>
                  </a:cubicBezTo>
                  <a:cubicBezTo>
                    <a:pt x="8555" y="6834"/>
                    <a:pt x="8547" y="6843"/>
                    <a:pt x="8531" y="6843"/>
                  </a:cubicBezTo>
                  <a:cubicBezTo>
                    <a:pt x="8516" y="6843"/>
                    <a:pt x="8496" y="6835"/>
                    <a:pt x="8470" y="6823"/>
                  </a:cubicBezTo>
                  <a:cubicBezTo>
                    <a:pt x="8465" y="6821"/>
                    <a:pt x="8461" y="6820"/>
                    <a:pt x="8456" y="6820"/>
                  </a:cubicBezTo>
                  <a:cubicBezTo>
                    <a:pt x="8399" y="6820"/>
                    <a:pt x="8316" y="6942"/>
                    <a:pt x="8284" y="6970"/>
                  </a:cubicBezTo>
                  <a:cubicBezTo>
                    <a:pt x="8247" y="7003"/>
                    <a:pt x="8280" y="7016"/>
                    <a:pt x="8306" y="7071"/>
                  </a:cubicBezTo>
                  <a:cubicBezTo>
                    <a:pt x="8318" y="7096"/>
                    <a:pt x="8300" y="7106"/>
                    <a:pt x="8271" y="7106"/>
                  </a:cubicBezTo>
                  <a:cubicBezTo>
                    <a:pt x="8234" y="7106"/>
                    <a:pt x="8179" y="7090"/>
                    <a:pt x="8150" y="7071"/>
                  </a:cubicBezTo>
                  <a:cubicBezTo>
                    <a:pt x="8137" y="7064"/>
                    <a:pt x="8127" y="7061"/>
                    <a:pt x="8118" y="7061"/>
                  </a:cubicBezTo>
                  <a:cubicBezTo>
                    <a:pt x="8090" y="7061"/>
                    <a:pt x="8084" y="7092"/>
                    <a:pt x="8100" y="7121"/>
                  </a:cubicBezTo>
                  <a:cubicBezTo>
                    <a:pt x="8121" y="7159"/>
                    <a:pt x="8150" y="7176"/>
                    <a:pt x="8158" y="7209"/>
                  </a:cubicBezTo>
                  <a:cubicBezTo>
                    <a:pt x="8162" y="7238"/>
                    <a:pt x="8129" y="7238"/>
                    <a:pt x="8096" y="7238"/>
                  </a:cubicBezTo>
                  <a:cubicBezTo>
                    <a:pt x="8067" y="7238"/>
                    <a:pt x="8003" y="7184"/>
                    <a:pt x="7995" y="7147"/>
                  </a:cubicBezTo>
                  <a:cubicBezTo>
                    <a:pt x="7986" y="7108"/>
                    <a:pt x="7991" y="6995"/>
                    <a:pt x="7991" y="6949"/>
                  </a:cubicBezTo>
                  <a:cubicBezTo>
                    <a:pt x="7991" y="6932"/>
                    <a:pt x="7848" y="6814"/>
                    <a:pt x="7873" y="6789"/>
                  </a:cubicBezTo>
                  <a:cubicBezTo>
                    <a:pt x="7874" y="6788"/>
                    <a:pt x="7876" y="6787"/>
                    <a:pt x="7878" y="6787"/>
                  </a:cubicBezTo>
                  <a:cubicBezTo>
                    <a:pt x="7910" y="6787"/>
                    <a:pt x="8064" y="6899"/>
                    <a:pt x="8172" y="6907"/>
                  </a:cubicBezTo>
                  <a:cubicBezTo>
                    <a:pt x="8177" y="6907"/>
                    <a:pt x="8183" y="6907"/>
                    <a:pt x="8189" y="6907"/>
                  </a:cubicBezTo>
                  <a:cubicBezTo>
                    <a:pt x="8230" y="6907"/>
                    <a:pt x="8273" y="6895"/>
                    <a:pt x="8306" y="6869"/>
                  </a:cubicBezTo>
                  <a:cubicBezTo>
                    <a:pt x="8398" y="6802"/>
                    <a:pt x="8394" y="6697"/>
                    <a:pt x="8352" y="6634"/>
                  </a:cubicBezTo>
                  <a:cubicBezTo>
                    <a:pt x="8327" y="6592"/>
                    <a:pt x="8288" y="6558"/>
                    <a:pt x="8251" y="6533"/>
                  </a:cubicBezTo>
                  <a:cubicBezTo>
                    <a:pt x="8197" y="6492"/>
                    <a:pt x="8146" y="6453"/>
                    <a:pt x="8087" y="6432"/>
                  </a:cubicBezTo>
                  <a:cubicBezTo>
                    <a:pt x="7986" y="6395"/>
                    <a:pt x="7856" y="6399"/>
                    <a:pt x="7781" y="6327"/>
                  </a:cubicBezTo>
                  <a:cubicBezTo>
                    <a:pt x="7777" y="6323"/>
                    <a:pt x="7777" y="6310"/>
                    <a:pt x="7785" y="6302"/>
                  </a:cubicBezTo>
                  <a:cubicBezTo>
                    <a:pt x="7798" y="6285"/>
                    <a:pt x="7815" y="6273"/>
                    <a:pt x="7831" y="6260"/>
                  </a:cubicBezTo>
                  <a:cubicBezTo>
                    <a:pt x="7844" y="6252"/>
                    <a:pt x="7848" y="6231"/>
                    <a:pt x="7840" y="6223"/>
                  </a:cubicBezTo>
                  <a:cubicBezTo>
                    <a:pt x="7803" y="6180"/>
                    <a:pt x="7745" y="6161"/>
                    <a:pt x="7684" y="6161"/>
                  </a:cubicBezTo>
                  <a:cubicBezTo>
                    <a:pt x="7662" y="6161"/>
                    <a:pt x="7640" y="6164"/>
                    <a:pt x="7617" y="6168"/>
                  </a:cubicBezTo>
                  <a:cubicBezTo>
                    <a:pt x="7521" y="6189"/>
                    <a:pt x="7428" y="6244"/>
                    <a:pt x="7331" y="6294"/>
                  </a:cubicBezTo>
                  <a:cubicBezTo>
                    <a:pt x="7273" y="6331"/>
                    <a:pt x="7210" y="6366"/>
                    <a:pt x="7151" y="6416"/>
                  </a:cubicBezTo>
                  <a:cubicBezTo>
                    <a:pt x="7079" y="6478"/>
                    <a:pt x="7025" y="6558"/>
                    <a:pt x="6974" y="6638"/>
                  </a:cubicBezTo>
                  <a:cubicBezTo>
                    <a:pt x="6870" y="6810"/>
                    <a:pt x="6786" y="6986"/>
                    <a:pt x="6681" y="7155"/>
                  </a:cubicBezTo>
                  <a:cubicBezTo>
                    <a:pt x="6606" y="7276"/>
                    <a:pt x="6521" y="7389"/>
                    <a:pt x="6416" y="7486"/>
                  </a:cubicBezTo>
                  <a:cubicBezTo>
                    <a:pt x="6374" y="7519"/>
                    <a:pt x="6181" y="7633"/>
                    <a:pt x="6207" y="7696"/>
                  </a:cubicBezTo>
                  <a:cubicBezTo>
                    <a:pt x="6215" y="7726"/>
                    <a:pt x="6190" y="7872"/>
                    <a:pt x="6181" y="7998"/>
                  </a:cubicBezTo>
                  <a:cubicBezTo>
                    <a:pt x="6176" y="8077"/>
                    <a:pt x="6231" y="8098"/>
                    <a:pt x="6282" y="8098"/>
                  </a:cubicBezTo>
                  <a:cubicBezTo>
                    <a:pt x="6312" y="8098"/>
                    <a:pt x="6341" y="8091"/>
                    <a:pt x="6354" y="8083"/>
                  </a:cubicBezTo>
                  <a:cubicBezTo>
                    <a:pt x="6387" y="8061"/>
                    <a:pt x="6429" y="8015"/>
                    <a:pt x="6488" y="7957"/>
                  </a:cubicBezTo>
                  <a:cubicBezTo>
                    <a:pt x="6500" y="7944"/>
                    <a:pt x="6509" y="7939"/>
                    <a:pt x="6515" y="7939"/>
                  </a:cubicBezTo>
                  <a:cubicBezTo>
                    <a:pt x="6539" y="7939"/>
                    <a:pt x="6528" y="8010"/>
                    <a:pt x="6538" y="8036"/>
                  </a:cubicBezTo>
                  <a:cubicBezTo>
                    <a:pt x="6550" y="8069"/>
                    <a:pt x="6593" y="8158"/>
                    <a:pt x="6597" y="8225"/>
                  </a:cubicBezTo>
                  <a:cubicBezTo>
                    <a:pt x="6601" y="8263"/>
                    <a:pt x="6606" y="8296"/>
                    <a:pt x="6618" y="8317"/>
                  </a:cubicBezTo>
                  <a:lnTo>
                    <a:pt x="6589" y="8317"/>
                  </a:lnTo>
                  <a:cubicBezTo>
                    <a:pt x="6599" y="8296"/>
                    <a:pt x="6592" y="8268"/>
                    <a:pt x="6568" y="8268"/>
                  </a:cubicBezTo>
                  <a:cubicBezTo>
                    <a:pt x="6565" y="8268"/>
                    <a:pt x="6560" y="8269"/>
                    <a:pt x="6555" y="8271"/>
                  </a:cubicBezTo>
                  <a:cubicBezTo>
                    <a:pt x="6550" y="8272"/>
                    <a:pt x="6545" y="8273"/>
                    <a:pt x="6540" y="8273"/>
                  </a:cubicBezTo>
                  <a:cubicBezTo>
                    <a:pt x="6514" y="8273"/>
                    <a:pt x="6496" y="8255"/>
                    <a:pt x="6496" y="8255"/>
                  </a:cubicBezTo>
                  <a:cubicBezTo>
                    <a:pt x="6496" y="8255"/>
                    <a:pt x="6463" y="8234"/>
                    <a:pt x="6471" y="8170"/>
                  </a:cubicBezTo>
                  <a:cubicBezTo>
                    <a:pt x="6475" y="8140"/>
                    <a:pt x="6469" y="8130"/>
                    <a:pt x="6461" y="8130"/>
                  </a:cubicBezTo>
                  <a:cubicBezTo>
                    <a:pt x="6452" y="8130"/>
                    <a:pt x="6440" y="8141"/>
                    <a:pt x="6433" y="8149"/>
                  </a:cubicBezTo>
                  <a:cubicBezTo>
                    <a:pt x="6420" y="8170"/>
                    <a:pt x="6391" y="8179"/>
                    <a:pt x="6337" y="8242"/>
                  </a:cubicBezTo>
                  <a:cubicBezTo>
                    <a:pt x="6303" y="8275"/>
                    <a:pt x="6294" y="8300"/>
                    <a:pt x="6298" y="8317"/>
                  </a:cubicBezTo>
                  <a:lnTo>
                    <a:pt x="5703" y="8317"/>
                  </a:lnTo>
                  <a:cubicBezTo>
                    <a:pt x="5707" y="8305"/>
                    <a:pt x="5715" y="8292"/>
                    <a:pt x="5719" y="8280"/>
                  </a:cubicBezTo>
                  <a:cubicBezTo>
                    <a:pt x="5742" y="8234"/>
                    <a:pt x="5762" y="8190"/>
                    <a:pt x="5706" y="8190"/>
                  </a:cubicBezTo>
                  <a:cubicBezTo>
                    <a:pt x="5701" y="8190"/>
                    <a:pt x="5696" y="8191"/>
                    <a:pt x="5690" y="8191"/>
                  </a:cubicBezTo>
                  <a:cubicBezTo>
                    <a:pt x="5685" y="8192"/>
                    <a:pt x="5680" y="8192"/>
                    <a:pt x="5676" y="8192"/>
                  </a:cubicBezTo>
                  <a:cubicBezTo>
                    <a:pt x="5620" y="8192"/>
                    <a:pt x="5629" y="8168"/>
                    <a:pt x="5657" y="8133"/>
                  </a:cubicBezTo>
                  <a:cubicBezTo>
                    <a:pt x="5684" y="8101"/>
                    <a:pt x="5686" y="8075"/>
                    <a:pt x="5654" y="8075"/>
                  </a:cubicBezTo>
                  <a:cubicBezTo>
                    <a:pt x="5648" y="8075"/>
                    <a:pt x="5640" y="8076"/>
                    <a:pt x="5631" y="8079"/>
                  </a:cubicBezTo>
                  <a:cubicBezTo>
                    <a:pt x="5573" y="8091"/>
                    <a:pt x="5527" y="8154"/>
                    <a:pt x="5522" y="8174"/>
                  </a:cubicBezTo>
                  <a:cubicBezTo>
                    <a:pt x="5513" y="8195"/>
                    <a:pt x="5513" y="8213"/>
                    <a:pt x="5497" y="8221"/>
                  </a:cubicBezTo>
                  <a:cubicBezTo>
                    <a:pt x="5481" y="8233"/>
                    <a:pt x="5454" y="8275"/>
                    <a:pt x="5473" y="8275"/>
                  </a:cubicBezTo>
                  <a:cubicBezTo>
                    <a:pt x="5474" y="8275"/>
                    <a:pt x="5475" y="8275"/>
                    <a:pt x="5476" y="8275"/>
                  </a:cubicBezTo>
                  <a:cubicBezTo>
                    <a:pt x="5497" y="8275"/>
                    <a:pt x="5501" y="8292"/>
                    <a:pt x="5484" y="8313"/>
                  </a:cubicBezTo>
                  <a:cubicBezTo>
                    <a:pt x="5480" y="8313"/>
                    <a:pt x="5480" y="8317"/>
                    <a:pt x="5480" y="8317"/>
                  </a:cubicBezTo>
                  <a:lnTo>
                    <a:pt x="4095" y="8317"/>
                  </a:lnTo>
                  <a:cubicBezTo>
                    <a:pt x="4128" y="8129"/>
                    <a:pt x="4174" y="7922"/>
                    <a:pt x="4238" y="7709"/>
                  </a:cubicBezTo>
                  <a:cubicBezTo>
                    <a:pt x="4347" y="7306"/>
                    <a:pt x="4510" y="6860"/>
                    <a:pt x="4750" y="6403"/>
                  </a:cubicBezTo>
                  <a:cubicBezTo>
                    <a:pt x="4984" y="5949"/>
                    <a:pt x="5300" y="5484"/>
                    <a:pt x="5686" y="5035"/>
                  </a:cubicBezTo>
                  <a:cubicBezTo>
                    <a:pt x="5883" y="4812"/>
                    <a:pt x="6093" y="4593"/>
                    <a:pt x="6329" y="4392"/>
                  </a:cubicBezTo>
                  <a:cubicBezTo>
                    <a:pt x="6559" y="4182"/>
                    <a:pt x="6815" y="3993"/>
                    <a:pt x="7088" y="3812"/>
                  </a:cubicBezTo>
                  <a:cubicBezTo>
                    <a:pt x="7625" y="3460"/>
                    <a:pt x="8234" y="3170"/>
                    <a:pt x="8885" y="2969"/>
                  </a:cubicBezTo>
                  <a:cubicBezTo>
                    <a:pt x="9208" y="2868"/>
                    <a:pt x="9544" y="2797"/>
                    <a:pt x="9884" y="2742"/>
                  </a:cubicBezTo>
                  <a:cubicBezTo>
                    <a:pt x="10224" y="2692"/>
                    <a:pt x="10569" y="2671"/>
                    <a:pt x="10913" y="2663"/>
                  </a:cubicBezTo>
                  <a:close/>
                  <a:moveTo>
                    <a:pt x="10913" y="1537"/>
                  </a:moveTo>
                  <a:cubicBezTo>
                    <a:pt x="14948" y="1537"/>
                    <a:pt x="18302" y="4471"/>
                    <a:pt x="18961" y="8317"/>
                  </a:cubicBezTo>
                  <a:lnTo>
                    <a:pt x="18138" y="8317"/>
                  </a:lnTo>
                  <a:cubicBezTo>
                    <a:pt x="17488" y="4921"/>
                    <a:pt x="14498" y="2347"/>
                    <a:pt x="10913" y="2347"/>
                  </a:cubicBezTo>
                  <a:cubicBezTo>
                    <a:pt x="7331" y="2347"/>
                    <a:pt x="4343" y="4921"/>
                    <a:pt x="3692" y="8317"/>
                  </a:cubicBezTo>
                  <a:lnTo>
                    <a:pt x="2868" y="8317"/>
                  </a:lnTo>
                  <a:cubicBezTo>
                    <a:pt x="3527" y="4471"/>
                    <a:pt x="6883" y="1537"/>
                    <a:pt x="10913" y="1537"/>
                  </a:cubicBezTo>
                  <a:close/>
                  <a:moveTo>
                    <a:pt x="10913" y="1054"/>
                  </a:moveTo>
                  <a:cubicBezTo>
                    <a:pt x="15212" y="1054"/>
                    <a:pt x="18785" y="4203"/>
                    <a:pt x="19453" y="8317"/>
                  </a:cubicBezTo>
                  <a:lnTo>
                    <a:pt x="19284" y="8317"/>
                  </a:lnTo>
                  <a:cubicBezTo>
                    <a:pt x="18621" y="4295"/>
                    <a:pt x="15120" y="1218"/>
                    <a:pt x="10913" y="1218"/>
                  </a:cubicBezTo>
                  <a:cubicBezTo>
                    <a:pt x="6710" y="1218"/>
                    <a:pt x="3209" y="4295"/>
                    <a:pt x="2545" y="8317"/>
                  </a:cubicBezTo>
                  <a:lnTo>
                    <a:pt x="2378" y="8317"/>
                  </a:lnTo>
                  <a:cubicBezTo>
                    <a:pt x="3045" y="4203"/>
                    <a:pt x="6618" y="1054"/>
                    <a:pt x="10913" y="1054"/>
                  </a:cubicBezTo>
                  <a:close/>
                  <a:moveTo>
                    <a:pt x="10913" y="605"/>
                  </a:moveTo>
                  <a:cubicBezTo>
                    <a:pt x="15460" y="605"/>
                    <a:pt x="19234" y="3959"/>
                    <a:pt x="19901" y="8317"/>
                  </a:cubicBezTo>
                  <a:lnTo>
                    <a:pt x="19558" y="8317"/>
                  </a:lnTo>
                  <a:cubicBezTo>
                    <a:pt x="18894" y="4144"/>
                    <a:pt x="15271" y="945"/>
                    <a:pt x="10913" y="945"/>
                  </a:cubicBezTo>
                  <a:cubicBezTo>
                    <a:pt x="6559" y="945"/>
                    <a:pt x="2936" y="4144"/>
                    <a:pt x="2273" y="8317"/>
                  </a:cubicBezTo>
                  <a:lnTo>
                    <a:pt x="1928" y="8317"/>
                  </a:lnTo>
                  <a:cubicBezTo>
                    <a:pt x="2595" y="3959"/>
                    <a:pt x="6370" y="605"/>
                    <a:pt x="10913" y="605"/>
                  </a:cubicBezTo>
                  <a:close/>
                  <a:moveTo>
                    <a:pt x="10913" y="320"/>
                  </a:moveTo>
                  <a:cubicBezTo>
                    <a:pt x="15619" y="320"/>
                    <a:pt x="19523" y="3800"/>
                    <a:pt x="20195" y="8317"/>
                  </a:cubicBezTo>
                  <a:lnTo>
                    <a:pt x="20011" y="8317"/>
                  </a:lnTo>
                  <a:cubicBezTo>
                    <a:pt x="19343" y="3901"/>
                    <a:pt x="15518" y="500"/>
                    <a:pt x="10913" y="500"/>
                  </a:cubicBezTo>
                  <a:cubicBezTo>
                    <a:pt x="6311" y="500"/>
                    <a:pt x="2487" y="3901"/>
                    <a:pt x="1820" y="8317"/>
                  </a:cubicBezTo>
                  <a:lnTo>
                    <a:pt x="1634" y="8317"/>
                  </a:lnTo>
                  <a:cubicBezTo>
                    <a:pt x="2306" y="3800"/>
                    <a:pt x="6211" y="320"/>
                    <a:pt x="10913" y="320"/>
                  </a:cubicBezTo>
                  <a:close/>
                  <a:moveTo>
                    <a:pt x="20858" y="8742"/>
                  </a:moveTo>
                  <a:cubicBezTo>
                    <a:pt x="21023" y="8742"/>
                    <a:pt x="21170" y="8817"/>
                    <a:pt x="21271" y="8930"/>
                  </a:cubicBezTo>
                  <a:lnTo>
                    <a:pt x="560" y="8930"/>
                  </a:lnTo>
                  <a:cubicBezTo>
                    <a:pt x="661" y="8817"/>
                    <a:pt x="807" y="8742"/>
                    <a:pt x="971" y="8742"/>
                  </a:cubicBezTo>
                  <a:close/>
                  <a:moveTo>
                    <a:pt x="21405" y="9304"/>
                  </a:moveTo>
                  <a:lnTo>
                    <a:pt x="21405" y="10098"/>
                  </a:lnTo>
                  <a:lnTo>
                    <a:pt x="425" y="10098"/>
                  </a:lnTo>
                  <a:lnTo>
                    <a:pt x="425" y="9304"/>
                  </a:lnTo>
                  <a:close/>
                  <a:moveTo>
                    <a:pt x="21271" y="10467"/>
                  </a:moveTo>
                  <a:cubicBezTo>
                    <a:pt x="21170" y="10584"/>
                    <a:pt x="21023" y="10656"/>
                    <a:pt x="20858" y="10656"/>
                  </a:cubicBezTo>
                  <a:lnTo>
                    <a:pt x="971" y="10656"/>
                  </a:lnTo>
                  <a:cubicBezTo>
                    <a:pt x="807" y="10656"/>
                    <a:pt x="661" y="10584"/>
                    <a:pt x="560" y="10467"/>
                  </a:cubicBezTo>
                  <a:close/>
                  <a:moveTo>
                    <a:pt x="4477" y="11328"/>
                  </a:moveTo>
                  <a:cubicBezTo>
                    <a:pt x="4620" y="11336"/>
                    <a:pt x="4792" y="11348"/>
                    <a:pt x="4988" y="11361"/>
                  </a:cubicBezTo>
                  <a:cubicBezTo>
                    <a:pt x="5002" y="11369"/>
                    <a:pt x="5010" y="11378"/>
                    <a:pt x="5023" y="11387"/>
                  </a:cubicBezTo>
                  <a:cubicBezTo>
                    <a:pt x="5136" y="11462"/>
                    <a:pt x="5153" y="11525"/>
                    <a:pt x="5170" y="11559"/>
                  </a:cubicBezTo>
                  <a:cubicBezTo>
                    <a:pt x="5185" y="11586"/>
                    <a:pt x="5447" y="11827"/>
                    <a:pt x="5555" y="11827"/>
                  </a:cubicBezTo>
                  <a:cubicBezTo>
                    <a:pt x="5563" y="11827"/>
                    <a:pt x="5571" y="11826"/>
                    <a:pt x="5577" y="11823"/>
                  </a:cubicBezTo>
                  <a:cubicBezTo>
                    <a:pt x="5596" y="11813"/>
                    <a:pt x="5623" y="11810"/>
                    <a:pt x="5653" y="11810"/>
                  </a:cubicBezTo>
                  <a:cubicBezTo>
                    <a:pt x="5755" y="11810"/>
                    <a:pt x="5895" y="11852"/>
                    <a:pt x="5895" y="11852"/>
                  </a:cubicBezTo>
                  <a:cubicBezTo>
                    <a:pt x="5962" y="11827"/>
                    <a:pt x="6025" y="11817"/>
                    <a:pt x="6080" y="11817"/>
                  </a:cubicBezTo>
                  <a:cubicBezTo>
                    <a:pt x="6155" y="11817"/>
                    <a:pt x="6214" y="11835"/>
                    <a:pt x="6248" y="11857"/>
                  </a:cubicBezTo>
                  <a:cubicBezTo>
                    <a:pt x="6307" y="11890"/>
                    <a:pt x="6261" y="11958"/>
                    <a:pt x="6399" y="11958"/>
                  </a:cubicBezTo>
                  <a:cubicBezTo>
                    <a:pt x="6601" y="11958"/>
                    <a:pt x="6559" y="12185"/>
                    <a:pt x="6559" y="12185"/>
                  </a:cubicBezTo>
                  <a:cubicBezTo>
                    <a:pt x="6555" y="12260"/>
                    <a:pt x="6513" y="12264"/>
                    <a:pt x="6563" y="12327"/>
                  </a:cubicBezTo>
                  <a:cubicBezTo>
                    <a:pt x="6752" y="12541"/>
                    <a:pt x="6811" y="12663"/>
                    <a:pt x="6874" y="12822"/>
                  </a:cubicBezTo>
                  <a:cubicBezTo>
                    <a:pt x="6937" y="12986"/>
                    <a:pt x="6866" y="13061"/>
                    <a:pt x="6866" y="13221"/>
                  </a:cubicBezTo>
                  <a:cubicBezTo>
                    <a:pt x="6870" y="13377"/>
                    <a:pt x="7046" y="13553"/>
                    <a:pt x="7075" y="13607"/>
                  </a:cubicBezTo>
                  <a:cubicBezTo>
                    <a:pt x="7100" y="13658"/>
                    <a:pt x="7135" y="13863"/>
                    <a:pt x="7201" y="13956"/>
                  </a:cubicBezTo>
                  <a:cubicBezTo>
                    <a:pt x="7248" y="14018"/>
                    <a:pt x="7331" y="14149"/>
                    <a:pt x="7391" y="14266"/>
                  </a:cubicBezTo>
                  <a:cubicBezTo>
                    <a:pt x="6958" y="14049"/>
                    <a:pt x="6563" y="13797"/>
                    <a:pt x="6215" y="13520"/>
                  </a:cubicBezTo>
                  <a:cubicBezTo>
                    <a:pt x="5699" y="13117"/>
                    <a:pt x="5291" y="12663"/>
                    <a:pt x="4980" y="12214"/>
                  </a:cubicBezTo>
                  <a:cubicBezTo>
                    <a:pt x="4767" y="11912"/>
                    <a:pt x="4603" y="11609"/>
                    <a:pt x="4477" y="11328"/>
                  </a:cubicBezTo>
                  <a:close/>
                  <a:moveTo>
                    <a:pt x="8331" y="11546"/>
                  </a:moveTo>
                  <a:cubicBezTo>
                    <a:pt x="8364" y="11546"/>
                    <a:pt x="8402" y="11550"/>
                    <a:pt x="8436" y="11550"/>
                  </a:cubicBezTo>
                  <a:cubicBezTo>
                    <a:pt x="8440" y="11563"/>
                    <a:pt x="8445" y="11575"/>
                    <a:pt x="8445" y="11584"/>
                  </a:cubicBezTo>
                  <a:cubicBezTo>
                    <a:pt x="8455" y="11639"/>
                    <a:pt x="8492" y="11659"/>
                    <a:pt x="8543" y="11659"/>
                  </a:cubicBezTo>
                  <a:cubicBezTo>
                    <a:pt x="8620" y="11659"/>
                    <a:pt x="8728" y="11612"/>
                    <a:pt x="8822" y="11567"/>
                  </a:cubicBezTo>
                  <a:cubicBezTo>
                    <a:pt x="9276" y="11588"/>
                    <a:pt x="9754" y="11605"/>
                    <a:pt x="10258" y="11621"/>
                  </a:cubicBezTo>
                  <a:cubicBezTo>
                    <a:pt x="10321" y="11782"/>
                    <a:pt x="10426" y="11991"/>
                    <a:pt x="10451" y="12024"/>
                  </a:cubicBezTo>
                  <a:cubicBezTo>
                    <a:pt x="10455" y="12031"/>
                    <a:pt x="10461" y="12034"/>
                    <a:pt x="10467" y="12034"/>
                  </a:cubicBezTo>
                  <a:cubicBezTo>
                    <a:pt x="10508" y="12034"/>
                    <a:pt x="10588" y="11927"/>
                    <a:pt x="10602" y="11865"/>
                  </a:cubicBezTo>
                  <a:cubicBezTo>
                    <a:pt x="10615" y="11807"/>
                    <a:pt x="10611" y="11718"/>
                    <a:pt x="10611" y="11634"/>
                  </a:cubicBezTo>
                  <a:lnTo>
                    <a:pt x="10611" y="11634"/>
                  </a:lnTo>
                  <a:cubicBezTo>
                    <a:pt x="10753" y="11638"/>
                    <a:pt x="10900" y="11642"/>
                    <a:pt x="11047" y="11651"/>
                  </a:cubicBezTo>
                  <a:cubicBezTo>
                    <a:pt x="11261" y="11656"/>
                    <a:pt x="11467" y="11664"/>
                    <a:pt x="11673" y="11668"/>
                  </a:cubicBezTo>
                  <a:cubicBezTo>
                    <a:pt x="11723" y="11865"/>
                    <a:pt x="11652" y="11970"/>
                    <a:pt x="11698" y="11995"/>
                  </a:cubicBezTo>
                  <a:cubicBezTo>
                    <a:pt x="11745" y="12024"/>
                    <a:pt x="11778" y="12163"/>
                    <a:pt x="11778" y="12255"/>
                  </a:cubicBezTo>
                  <a:cubicBezTo>
                    <a:pt x="11774" y="12352"/>
                    <a:pt x="11937" y="12436"/>
                    <a:pt x="11987" y="12470"/>
                  </a:cubicBezTo>
                  <a:cubicBezTo>
                    <a:pt x="11994" y="12474"/>
                    <a:pt x="12000" y="12477"/>
                    <a:pt x="12004" y="12477"/>
                  </a:cubicBezTo>
                  <a:cubicBezTo>
                    <a:pt x="12030" y="12477"/>
                    <a:pt x="12007" y="12397"/>
                    <a:pt x="11975" y="12344"/>
                  </a:cubicBezTo>
                  <a:cubicBezTo>
                    <a:pt x="11937" y="12280"/>
                    <a:pt x="11975" y="12251"/>
                    <a:pt x="11958" y="12197"/>
                  </a:cubicBezTo>
                  <a:cubicBezTo>
                    <a:pt x="11941" y="12146"/>
                    <a:pt x="11865" y="12121"/>
                    <a:pt x="11790" y="12033"/>
                  </a:cubicBezTo>
                  <a:cubicBezTo>
                    <a:pt x="11719" y="11945"/>
                    <a:pt x="11761" y="11902"/>
                    <a:pt x="11761" y="11819"/>
                  </a:cubicBezTo>
                  <a:cubicBezTo>
                    <a:pt x="11757" y="11739"/>
                    <a:pt x="11795" y="11697"/>
                    <a:pt x="11840" y="11693"/>
                  </a:cubicBezTo>
                  <a:cubicBezTo>
                    <a:pt x="11887" y="11693"/>
                    <a:pt x="11954" y="11747"/>
                    <a:pt x="12009" y="11865"/>
                  </a:cubicBezTo>
                  <a:cubicBezTo>
                    <a:pt x="12039" y="11928"/>
                    <a:pt x="12037" y="11971"/>
                    <a:pt x="12062" y="11971"/>
                  </a:cubicBezTo>
                  <a:cubicBezTo>
                    <a:pt x="12083" y="11971"/>
                    <a:pt x="12122" y="11943"/>
                    <a:pt x="12210" y="11873"/>
                  </a:cubicBezTo>
                  <a:cubicBezTo>
                    <a:pt x="12290" y="11811"/>
                    <a:pt x="12324" y="11747"/>
                    <a:pt x="12328" y="11685"/>
                  </a:cubicBezTo>
                  <a:cubicBezTo>
                    <a:pt x="12584" y="11693"/>
                    <a:pt x="12828" y="11701"/>
                    <a:pt x="13062" y="11706"/>
                  </a:cubicBezTo>
                  <a:cubicBezTo>
                    <a:pt x="13054" y="11747"/>
                    <a:pt x="13054" y="11790"/>
                    <a:pt x="13062" y="11827"/>
                  </a:cubicBezTo>
                  <a:cubicBezTo>
                    <a:pt x="13067" y="11836"/>
                    <a:pt x="13067" y="11840"/>
                    <a:pt x="13075" y="11844"/>
                  </a:cubicBezTo>
                  <a:cubicBezTo>
                    <a:pt x="13080" y="11844"/>
                    <a:pt x="13084" y="11840"/>
                    <a:pt x="13088" y="11840"/>
                  </a:cubicBezTo>
                  <a:cubicBezTo>
                    <a:pt x="13125" y="11811"/>
                    <a:pt x="13138" y="11747"/>
                    <a:pt x="13117" y="11710"/>
                  </a:cubicBezTo>
                  <a:lnTo>
                    <a:pt x="13142" y="11710"/>
                  </a:lnTo>
                  <a:cubicBezTo>
                    <a:pt x="13125" y="11720"/>
                    <a:pt x="13152" y="11732"/>
                    <a:pt x="13177" y="11732"/>
                  </a:cubicBezTo>
                  <a:cubicBezTo>
                    <a:pt x="13194" y="11732"/>
                    <a:pt x="13210" y="11727"/>
                    <a:pt x="13210" y="11710"/>
                  </a:cubicBezTo>
                  <a:lnTo>
                    <a:pt x="13247" y="11710"/>
                  </a:lnTo>
                  <a:lnTo>
                    <a:pt x="13247" y="11714"/>
                  </a:lnTo>
                  <a:cubicBezTo>
                    <a:pt x="13239" y="11731"/>
                    <a:pt x="13222" y="11751"/>
                    <a:pt x="13214" y="11772"/>
                  </a:cubicBezTo>
                  <a:cubicBezTo>
                    <a:pt x="13206" y="11794"/>
                    <a:pt x="13201" y="11819"/>
                    <a:pt x="13214" y="11832"/>
                  </a:cubicBezTo>
                  <a:cubicBezTo>
                    <a:pt x="13218" y="11836"/>
                    <a:pt x="13218" y="11840"/>
                    <a:pt x="13222" y="11840"/>
                  </a:cubicBezTo>
                  <a:cubicBezTo>
                    <a:pt x="13231" y="11840"/>
                    <a:pt x="13235" y="11836"/>
                    <a:pt x="13239" y="11832"/>
                  </a:cubicBezTo>
                  <a:cubicBezTo>
                    <a:pt x="13272" y="11798"/>
                    <a:pt x="13289" y="11756"/>
                    <a:pt x="13293" y="11714"/>
                  </a:cubicBezTo>
                  <a:cubicBezTo>
                    <a:pt x="14217" y="11739"/>
                    <a:pt x="15010" y="11756"/>
                    <a:pt x="15661" y="11768"/>
                  </a:cubicBezTo>
                  <a:cubicBezTo>
                    <a:pt x="15376" y="12336"/>
                    <a:pt x="14998" y="12865"/>
                    <a:pt x="14541" y="13322"/>
                  </a:cubicBezTo>
                  <a:cubicBezTo>
                    <a:pt x="14473" y="13394"/>
                    <a:pt x="14402" y="13460"/>
                    <a:pt x="14330" y="13528"/>
                  </a:cubicBezTo>
                  <a:cubicBezTo>
                    <a:pt x="14297" y="13489"/>
                    <a:pt x="14268" y="13444"/>
                    <a:pt x="14268" y="13394"/>
                  </a:cubicBezTo>
                  <a:cubicBezTo>
                    <a:pt x="14268" y="13313"/>
                    <a:pt x="14238" y="13247"/>
                    <a:pt x="14200" y="13221"/>
                  </a:cubicBezTo>
                  <a:cubicBezTo>
                    <a:pt x="14158" y="13196"/>
                    <a:pt x="14188" y="13057"/>
                    <a:pt x="14150" y="13028"/>
                  </a:cubicBezTo>
                  <a:cubicBezTo>
                    <a:pt x="14148" y="13027"/>
                    <a:pt x="14146" y="13026"/>
                    <a:pt x="14143" y="13026"/>
                  </a:cubicBezTo>
                  <a:cubicBezTo>
                    <a:pt x="14129" y="13026"/>
                    <a:pt x="14106" y="13045"/>
                    <a:pt x="14095" y="13070"/>
                  </a:cubicBezTo>
                  <a:cubicBezTo>
                    <a:pt x="14078" y="13100"/>
                    <a:pt x="14041" y="13263"/>
                    <a:pt x="14028" y="13381"/>
                  </a:cubicBezTo>
                  <a:cubicBezTo>
                    <a:pt x="14017" y="13488"/>
                    <a:pt x="13957" y="13495"/>
                    <a:pt x="13926" y="13495"/>
                  </a:cubicBezTo>
                  <a:cubicBezTo>
                    <a:pt x="13921" y="13495"/>
                    <a:pt x="13918" y="13494"/>
                    <a:pt x="13915" y="13494"/>
                  </a:cubicBezTo>
                  <a:cubicBezTo>
                    <a:pt x="13890" y="13494"/>
                    <a:pt x="13730" y="13364"/>
                    <a:pt x="13717" y="13334"/>
                  </a:cubicBezTo>
                  <a:cubicBezTo>
                    <a:pt x="13709" y="13309"/>
                    <a:pt x="13785" y="13229"/>
                    <a:pt x="13801" y="13183"/>
                  </a:cubicBezTo>
                  <a:cubicBezTo>
                    <a:pt x="13807" y="13168"/>
                    <a:pt x="13784" y="13163"/>
                    <a:pt x="13749" y="13163"/>
                  </a:cubicBezTo>
                  <a:cubicBezTo>
                    <a:pt x="13674" y="13163"/>
                    <a:pt x="13542" y="13188"/>
                    <a:pt x="13499" y="13208"/>
                  </a:cubicBezTo>
                  <a:cubicBezTo>
                    <a:pt x="13436" y="13234"/>
                    <a:pt x="13398" y="13334"/>
                    <a:pt x="13373" y="13381"/>
                  </a:cubicBezTo>
                  <a:cubicBezTo>
                    <a:pt x="13366" y="13396"/>
                    <a:pt x="13358" y="13402"/>
                    <a:pt x="13350" y="13402"/>
                  </a:cubicBezTo>
                  <a:cubicBezTo>
                    <a:pt x="13336" y="13402"/>
                    <a:pt x="13321" y="13380"/>
                    <a:pt x="13310" y="13364"/>
                  </a:cubicBezTo>
                  <a:cubicBezTo>
                    <a:pt x="13299" y="13353"/>
                    <a:pt x="13281" y="13345"/>
                    <a:pt x="13258" y="13345"/>
                  </a:cubicBezTo>
                  <a:cubicBezTo>
                    <a:pt x="13237" y="13345"/>
                    <a:pt x="13213" y="13352"/>
                    <a:pt x="13188" y="13373"/>
                  </a:cubicBezTo>
                  <a:cubicBezTo>
                    <a:pt x="13138" y="13419"/>
                    <a:pt x="13045" y="13515"/>
                    <a:pt x="12999" y="13532"/>
                  </a:cubicBezTo>
                  <a:cubicBezTo>
                    <a:pt x="12958" y="13549"/>
                    <a:pt x="12954" y="13574"/>
                    <a:pt x="12954" y="13633"/>
                  </a:cubicBezTo>
                  <a:cubicBezTo>
                    <a:pt x="12949" y="13687"/>
                    <a:pt x="12882" y="13758"/>
                    <a:pt x="12797" y="13792"/>
                  </a:cubicBezTo>
                  <a:cubicBezTo>
                    <a:pt x="12714" y="13830"/>
                    <a:pt x="12571" y="13902"/>
                    <a:pt x="12504" y="13948"/>
                  </a:cubicBezTo>
                  <a:cubicBezTo>
                    <a:pt x="12433" y="13998"/>
                    <a:pt x="12450" y="14053"/>
                    <a:pt x="12433" y="14132"/>
                  </a:cubicBezTo>
                  <a:cubicBezTo>
                    <a:pt x="12416" y="14212"/>
                    <a:pt x="12394" y="14187"/>
                    <a:pt x="12458" y="14371"/>
                  </a:cubicBezTo>
                  <a:cubicBezTo>
                    <a:pt x="12495" y="14485"/>
                    <a:pt x="12500" y="14611"/>
                    <a:pt x="12491" y="14699"/>
                  </a:cubicBezTo>
                  <a:cubicBezTo>
                    <a:pt x="12420" y="14729"/>
                    <a:pt x="12344" y="14758"/>
                    <a:pt x="12268" y="14783"/>
                  </a:cubicBezTo>
                  <a:lnTo>
                    <a:pt x="12130" y="14830"/>
                  </a:lnTo>
                  <a:lnTo>
                    <a:pt x="11991" y="14871"/>
                  </a:lnTo>
                  <a:cubicBezTo>
                    <a:pt x="11803" y="14925"/>
                    <a:pt x="11614" y="14964"/>
                    <a:pt x="11425" y="14997"/>
                  </a:cubicBezTo>
                  <a:cubicBezTo>
                    <a:pt x="11332" y="15014"/>
                    <a:pt x="11236" y="15022"/>
                    <a:pt x="11144" y="15035"/>
                  </a:cubicBezTo>
                  <a:cubicBezTo>
                    <a:pt x="11055" y="15039"/>
                    <a:pt x="10964" y="15047"/>
                    <a:pt x="10875" y="15051"/>
                  </a:cubicBezTo>
                  <a:lnTo>
                    <a:pt x="10707" y="15051"/>
                  </a:lnTo>
                  <a:cubicBezTo>
                    <a:pt x="10652" y="15051"/>
                    <a:pt x="10590" y="15056"/>
                    <a:pt x="10547" y="15056"/>
                  </a:cubicBezTo>
                  <a:cubicBezTo>
                    <a:pt x="10455" y="15051"/>
                    <a:pt x="10371" y="15056"/>
                    <a:pt x="10270" y="15047"/>
                  </a:cubicBezTo>
                  <a:cubicBezTo>
                    <a:pt x="9485" y="15001"/>
                    <a:pt x="8722" y="14825"/>
                    <a:pt x="8032" y="14557"/>
                  </a:cubicBezTo>
                  <a:cubicBezTo>
                    <a:pt x="7999" y="14543"/>
                    <a:pt x="7970" y="14527"/>
                    <a:pt x="7941" y="14514"/>
                  </a:cubicBezTo>
                  <a:cubicBezTo>
                    <a:pt x="8032" y="14443"/>
                    <a:pt x="8083" y="14283"/>
                    <a:pt x="8112" y="14233"/>
                  </a:cubicBezTo>
                  <a:cubicBezTo>
                    <a:pt x="8201" y="14094"/>
                    <a:pt x="8050" y="14036"/>
                    <a:pt x="8184" y="14002"/>
                  </a:cubicBezTo>
                  <a:cubicBezTo>
                    <a:pt x="8272" y="13981"/>
                    <a:pt x="8230" y="13898"/>
                    <a:pt x="8197" y="13729"/>
                  </a:cubicBezTo>
                  <a:cubicBezTo>
                    <a:pt x="8162" y="13561"/>
                    <a:pt x="8377" y="13524"/>
                    <a:pt x="8440" y="13410"/>
                  </a:cubicBezTo>
                  <a:cubicBezTo>
                    <a:pt x="8507" y="13297"/>
                    <a:pt x="8323" y="13007"/>
                    <a:pt x="8310" y="12726"/>
                  </a:cubicBezTo>
                  <a:cubicBezTo>
                    <a:pt x="8301" y="12617"/>
                    <a:pt x="8633" y="12323"/>
                    <a:pt x="8738" y="12226"/>
                  </a:cubicBezTo>
                  <a:cubicBezTo>
                    <a:pt x="8843" y="12134"/>
                    <a:pt x="8910" y="11877"/>
                    <a:pt x="8923" y="11777"/>
                  </a:cubicBezTo>
                  <a:cubicBezTo>
                    <a:pt x="8926" y="11739"/>
                    <a:pt x="8915" y="11726"/>
                    <a:pt x="8894" y="11726"/>
                  </a:cubicBezTo>
                  <a:cubicBezTo>
                    <a:pt x="8857" y="11726"/>
                    <a:pt x="8791" y="11765"/>
                    <a:pt x="8717" y="11790"/>
                  </a:cubicBezTo>
                  <a:cubicBezTo>
                    <a:pt x="8682" y="11799"/>
                    <a:pt x="8649" y="11805"/>
                    <a:pt x="8619" y="11805"/>
                  </a:cubicBezTo>
                  <a:cubicBezTo>
                    <a:pt x="8543" y="11805"/>
                    <a:pt x="8481" y="11771"/>
                    <a:pt x="8436" y="11681"/>
                  </a:cubicBezTo>
                  <a:cubicBezTo>
                    <a:pt x="8406" y="11625"/>
                    <a:pt x="8369" y="11584"/>
                    <a:pt x="8331" y="11546"/>
                  </a:cubicBezTo>
                  <a:close/>
                  <a:moveTo>
                    <a:pt x="4157" y="11303"/>
                  </a:moveTo>
                  <a:cubicBezTo>
                    <a:pt x="4166" y="11303"/>
                    <a:pt x="4178" y="11303"/>
                    <a:pt x="4191" y="11307"/>
                  </a:cubicBezTo>
                  <a:cubicBezTo>
                    <a:pt x="4221" y="11424"/>
                    <a:pt x="4250" y="11546"/>
                    <a:pt x="4292" y="11676"/>
                  </a:cubicBezTo>
                  <a:cubicBezTo>
                    <a:pt x="4414" y="12071"/>
                    <a:pt x="4585" y="12503"/>
                    <a:pt x="4829" y="12952"/>
                  </a:cubicBezTo>
                  <a:cubicBezTo>
                    <a:pt x="5069" y="13402"/>
                    <a:pt x="5387" y="13855"/>
                    <a:pt x="5774" y="14287"/>
                  </a:cubicBezTo>
                  <a:cubicBezTo>
                    <a:pt x="5971" y="14502"/>
                    <a:pt x="6181" y="14716"/>
                    <a:pt x="6416" y="14909"/>
                  </a:cubicBezTo>
                  <a:cubicBezTo>
                    <a:pt x="6647" y="15111"/>
                    <a:pt x="6895" y="15299"/>
                    <a:pt x="7160" y="15471"/>
                  </a:cubicBezTo>
                  <a:cubicBezTo>
                    <a:pt x="7693" y="15816"/>
                    <a:pt x="8288" y="16097"/>
                    <a:pt x="8927" y="16286"/>
                  </a:cubicBezTo>
                  <a:cubicBezTo>
                    <a:pt x="9246" y="16386"/>
                    <a:pt x="9573" y="16454"/>
                    <a:pt x="9906" y="16504"/>
                  </a:cubicBezTo>
                  <a:cubicBezTo>
                    <a:pt x="10241" y="16555"/>
                    <a:pt x="10573" y="16572"/>
                    <a:pt x="10917" y="16576"/>
                  </a:cubicBezTo>
                  <a:cubicBezTo>
                    <a:pt x="11253" y="16572"/>
                    <a:pt x="11588" y="16555"/>
                    <a:pt x="11925" y="16504"/>
                  </a:cubicBezTo>
                  <a:cubicBezTo>
                    <a:pt x="12256" y="16454"/>
                    <a:pt x="12584" y="16386"/>
                    <a:pt x="12903" y="16291"/>
                  </a:cubicBezTo>
                  <a:cubicBezTo>
                    <a:pt x="13541" y="16097"/>
                    <a:pt x="14138" y="15816"/>
                    <a:pt x="14671" y="15471"/>
                  </a:cubicBezTo>
                  <a:cubicBezTo>
                    <a:pt x="14935" y="15299"/>
                    <a:pt x="15182" y="15111"/>
                    <a:pt x="15413" y="14909"/>
                  </a:cubicBezTo>
                  <a:cubicBezTo>
                    <a:pt x="15649" y="14716"/>
                    <a:pt x="15859" y="14502"/>
                    <a:pt x="16056" y="14287"/>
                  </a:cubicBezTo>
                  <a:cubicBezTo>
                    <a:pt x="16442" y="13855"/>
                    <a:pt x="16761" y="13402"/>
                    <a:pt x="17000" y="12952"/>
                  </a:cubicBezTo>
                  <a:cubicBezTo>
                    <a:pt x="17215" y="12553"/>
                    <a:pt x="17378" y="12163"/>
                    <a:pt x="17496" y="11807"/>
                  </a:cubicBezTo>
                  <a:lnTo>
                    <a:pt x="17538" y="11807"/>
                  </a:lnTo>
                  <a:cubicBezTo>
                    <a:pt x="17424" y="12171"/>
                    <a:pt x="17269" y="12571"/>
                    <a:pt x="17055" y="12982"/>
                  </a:cubicBezTo>
                  <a:cubicBezTo>
                    <a:pt x="16816" y="13435"/>
                    <a:pt x="16500" y="13898"/>
                    <a:pt x="16115" y="14338"/>
                  </a:cubicBezTo>
                  <a:cubicBezTo>
                    <a:pt x="15917" y="14557"/>
                    <a:pt x="15707" y="14774"/>
                    <a:pt x="15473" y="14976"/>
                  </a:cubicBezTo>
                  <a:cubicBezTo>
                    <a:pt x="15241" y="15182"/>
                    <a:pt x="14985" y="15371"/>
                    <a:pt x="14717" y="15547"/>
                  </a:cubicBezTo>
                  <a:cubicBezTo>
                    <a:pt x="14183" y="15900"/>
                    <a:pt x="13574" y="16185"/>
                    <a:pt x="12932" y="16382"/>
                  </a:cubicBezTo>
                  <a:cubicBezTo>
                    <a:pt x="12609" y="16483"/>
                    <a:pt x="12274" y="16551"/>
                    <a:pt x="11937" y="16605"/>
                  </a:cubicBezTo>
                  <a:cubicBezTo>
                    <a:pt x="11601" y="16655"/>
                    <a:pt x="11257" y="16677"/>
                    <a:pt x="10913" y="16685"/>
                  </a:cubicBezTo>
                  <a:cubicBezTo>
                    <a:pt x="10577" y="16677"/>
                    <a:pt x="10228" y="16655"/>
                    <a:pt x="9893" y="16605"/>
                  </a:cubicBezTo>
                  <a:cubicBezTo>
                    <a:pt x="9557" y="16551"/>
                    <a:pt x="9220" y="16483"/>
                    <a:pt x="8898" y="16382"/>
                  </a:cubicBezTo>
                  <a:cubicBezTo>
                    <a:pt x="8255" y="16185"/>
                    <a:pt x="7647" y="15900"/>
                    <a:pt x="7109" y="15547"/>
                  </a:cubicBezTo>
                  <a:cubicBezTo>
                    <a:pt x="6844" y="15371"/>
                    <a:pt x="6589" y="15182"/>
                    <a:pt x="6358" y="14976"/>
                  </a:cubicBezTo>
                  <a:cubicBezTo>
                    <a:pt x="6122" y="14774"/>
                    <a:pt x="5912" y="14557"/>
                    <a:pt x="5715" y="14338"/>
                  </a:cubicBezTo>
                  <a:cubicBezTo>
                    <a:pt x="5329" y="13898"/>
                    <a:pt x="5014" y="13435"/>
                    <a:pt x="4775" y="12982"/>
                  </a:cubicBezTo>
                  <a:cubicBezTo>
                    <a:pt x="4535" y="12528"/>
                    <a:pt x="4372" y="12088"/>
                    <a:pt x="4254" y="11689"/>
                  </a:cubicBezTo>
                  <a:cubicBezTo>
                    <a:pt x="4217" y="11555"/>
                    <a:pt x="4187" y="11429"/>
                    <a:pt x="4157" y="11303"/>
                  </a:cubicBezTo>
                  <a:close/>
                  <a:moveTo>
                    <a:pt x="18490" y="11080"/>
                  </a:moveTo>
                  <a:cubicBezTo>
                    <a:pt x="18490" y="11408"/>
                    <a:pt x="18596" y="11642"/>
                    <a:pt x="18692" y="11790"/>
                  </a:cubicBezTo>
                  <a:lnTo>
                    <a:pt x="18692" y="12067"/>
                  </a:lnTo>
                  <a:cubicBezTo>
                    <a:pt x="18415" y="12197"/>
                    <a:pt x="18193" y="12441"/>
                    <a:pt x="18193" y="12784"/>
                  </a:cubicBezTo>
                  <a:cubicBezTo>
                    <a:pt x="18193" y="12940"/>
                    <a:pt x="18239" y="13070"/>
                    <a:pt x="18298" y="13179"/>
                  </a:cubicBezTo>
                  <a:cubicBezTo>
                    <a:pt x="16988" y="15946"/>
                    <a:pt x="14171" y="17865"/>
                    <a:pt x="10913" y="17865"/>
                  </a:cubicBezTo>
                  <a:cubicBezTo>
                    <a:pt x="7659" y="17865"/>
                    <a:pt x="4842" y="15946"/>
                    <a:pt x="3532" y="13179"/>
                  </a:cubicBezTo>
                  <a:cubicBezTo>
                    <a:pt x="3591" y="13070"/>
                    <a:pt x="3637" y="12940"/>
                    <a:pt x="3637" y="12784"/>
                  </a:cubicBezTo>
                  <a:cubicBezTo>
                    <a:pt x="3637" y="12441"/>
                    <a:pt x="3415" y="12197"/>
                    <a:pt x="3137" y="12067"/>
                  </a:cubicBezTo>
                  <a:lnTo>
                    <a:pt x="3137" y="11790"/>
                  </a:lnTo>
                  <a:cubicBezTo>
                    <a:pt x="3234" y="11642"/>
                    <a:pt x="3339" y="11408"/>
                    <a:pt x="3339" y="11080"/>
                  </a:cubicBezTo>
                  <a:lnTo>
                    <a:pt x="3692" y="11080"/>
                  </a:lnTo>
                  <a:cubicBezTo>
                    <a:pt x="4343" y="14477"/>
                    <a:pt x="7331" y="17054"/>
                    <a:pt x="10913" y="17054"/>
                  </a:cubicBezTo>
                  <a:cubicBezTo>
                    <a:pt x="14498" y="17054"/>
                    <a:pt x="17488" y="14477"/>
                    <a:pt x="18138" y="11080"/>
                  </a:cubicBezTo>
                  <a:close/>
                  <a:moveTo>
                    <a:pt x="18500" y="13489"/>
                  </a:moveTo>
                  <a:cubicBezTo>
                    <a:pt x="18537" y="13540"/>
                    <a:pt x="18571" y="13595"/>
                    <a:pt x="18600" y="13658"/>
                  </a:cubicBezTo>
                  <a:cubicBezTo>
                    <a:pt x="17382" y="16008"/>
                    <a:pt x="15124" y="17735"/>
                    <a:pt x="12433" y="18209"/>
                  </a:cubicBezTo>
                  <a:cubicBezTo>
                    <a:pt x="12416" y="18159"/>
                    <a:pt x="12390" y="18108"/>
                    <a:pt x="12365" y="18058"/>
                  </a:cubicBezTo>
                  <a:cubicBezTo>
                    <a:pt x="15057" y="17591"/>
                    <a:pt x="17316" y="15853"/>
                    <a:pt x="18500" y="13489"/>
                  </a:cubicBezTo>
                  <a:close/>
                  <a:moveTo>
                    <a:pt x="3800" y="14309"/>
                  </a:moveTo>
                  <a:cubicBezTo>
                    <a:pt x="5119" y="16336"/>
                    <a:pt x="7273" y="17768"/>
                    <a:pt x="9775" y="18104"/>
                  </a:cubicBezTo>
                  <a:cubicBezTo>
                    <a:pt x="9759" y="18142"/>
                    <a:pt x="9733" y="18196"/>
                    <a:pt x="9708" y="18260"/>
                  </a:cubicBezTo>
                  <a:cubicBezTo>
                    <a:pt x="7218" y="17911"/>
                    <a:pt x="5064" y="16500"/>
                    <a:pt x="3725" y="14497"/>
                  </a:cubicBezTo>
                  <a:cubicBezTo>
                    <a:pt x="3754" y="14422"/>
                    <a:pt x="3779" y="14359"/>
                    <a:pt x="3800" y="14309"/>
                  </a:cubicBezTo>
                  <a:close/>
                  <a:moveTo>
                    <a:pt x="18651" y="13788"/>
                  </a:moveTo>
                  <a:cubicBezTo>
                    <a:pt x="18688" y="13893"/>
                    <a:pt x="18709" y="14023"/>
                    <a:pt x="18709" y="14191"/>
                  </a:cubicBezTo>
                  <a:cubicBezTo>
                    <a:pt x="18709" y="14262"/>
                    <a:pt x="18701" y="14338"/>
                    <a:pt x="18684" y="14417"/>
                  </a:cubicBezTo>
                  <a:cubicBezTo>
                    <a:pt x="17357" y="16597"/>
                    <a:pt x="15136" y="18175"/>
                    <a:pt x="12538" y="18645"/>
                  </a:cubicBezTo>
                  <a:cubicBezTo>
                    <a:pt x="12520" y="18541"/>
                    <a:pt x="12500" y="18427"/>
                    <a:pt x="12466" y="18314"/>
                  </a:cubicBezTo>
                  <a:cubicBezTo>
                    <a:pt x="15153" y="17831"/>
                    <a:pt x="17416" y="16122"/>
                    <a:pt x="18651" y="13788"/>
                  </a:cubicBezTo>
                  <a:close/>
                  <a:moveTo>
                    <a:pt x="3684" y="14623"/>
                  </a:moveTo>
                  <a:cubicBezTo>
                    <a:pt x="5039" y="16609"/>
                    <a:pt x="7185" y="18008"/>
                    <a:pt x="9666" y="18364"/>
                  </a:cubicBezTo>
                  <a:cubicBezTo>
                    <a:pt x="9633" y="18461"/>
                    <a:pt x="9598" y="18570"/>
                    <a:pt x="9573" y="18692"/>
                  </a:cubicBezTo>
                  <a:cubicBezTo>
                    <a:pt x="7118" y="18331"/>
                    <a:pt x="4980" y="16979"/>
                    <a:pt x="3574" y="15056"/>
                  </a:cubicBezTo>
                  <a:cubicBezTo>
                    <a:pt x="3603" y="14892"/>
                    <a:pt x="3645" y="14745"/>
                    <a:pt x="3684" y="14623"/>
                  </a:cubicBezTo>
                  <a:close/>
                  <a:moveTo>
                    <a:pt x="18587" y="14770"/>
                  </a:moveTo>
                  <a:cubicBezTo>
                    <a:pt x="18521" y="14956"/>
                    <a:pt x="18440" y="15152"/>
                    <a:pt x="18356" y="15354"/>
                  </a:cubicBezTo>
                  <a:cubicBezTo>
                    <a:pt x="18344" y="15392"/>
                    <a:pt x="18327" y="15425"/>
                    <a:pt x="18314" y="15463"/>
                  </a:cubicBezTo>
                  <a:cubicBezTo>
                    <a:pt x="16917" y="17252"/>
                    <a:pt x="14884" y="18524"/>
                    <a:pt x="12559" y="18936"/>
                  </a:cubicBezTo>
                  <a:cubicBezTo>
                    <a:pt x="12559" y="18885"/>
                    <a:pt x="12555" y="18822"/>
                    <a:pt x="12551" y="18754"/>
                  </a:cubicBezTo>
                  <a:cubicBezTo>
                    <a:pt x="15061" y="18301"/>
                    <a:pt x="17223" y="16824"/>
                    <a:pt x="18587" y="14770"/>
                  </a:cubicBezTo>
                  <a:close/>
                  <a:moveTo>
                    <a:pt x="3549" y="15202"/>
                  </a:moveTo>
                  <a:cubicBezTo>
                    <a:pt x="4968" y="17101"/>
                    <a:pt x="7104" y="18436"/>
                    <a:pt x="9557" y="18797"/>
                  </a:cubicBezTo>
                  <a:cubicBezTo>
                    <a:pt x="9548" y="18855"/>
                    <a:pt x="9540" y="18918"/>
                    <a:pt x="9536" y="18981"/>
                  </a:cubicBezTo>
                  <a:cubicBezTo>
                    <a:pt x="7100" y="18620"/>
                    <a:pt x="4968" y="17318"/>
                    <a:pt x="3515" y="15463"/>
                  </a:cubicBezTo>
                  <a:lnTo>
                    <a:pt x="3515" y="15459"/>
                  </a:lnTo>
                  <a:cubicBezTo>
                    <a:pt x="3523" y="15371"/>
                    <a:pt x="3536" y="15283"/>
                    <a:pt x="3549" y="15202"/>
                  </a:cubicBezTo>
                  <a:close/>
                  <a:moveTo>
                    <a:pt x="11685" y="18432"/>
                  </a:moveTo>
                  <a:cubicBezTo>
                    <a:pt x="11689" y="18465"/>
                    <a:pt x="11698" y="18498"/>
                    <a:pt x="11702" y="18533"/>
                  </a:cubicBezTo>
                  <a:cubicBezTo>
                    <a:pt x="11714" y="18616"/>
                    <a:pt x="11723" y="18696"/>
                    <a:pt x="11731" y="18775"/>
                  </a:cubicBezTo>
                  <a:cubicBezTo>
                    <a:pt x="11731" y="18814"/>
                    <a:pt x="11735" y="18855"/>
                    <a:pt x="11735" y="18893"/>
                  </a:cubicBezTo>
                  <a:lnTo>
                    <a:pt x="11735" y="19011"/>
                  </a:lnTo>
                  <a:cubicBezTo>
                    <a:pt x="11731" y="19027"/>
                    <a:pt x="11731" y="19057"/>
                    <a:pt x="11731" y="19066"/>
                  </a:cubicBezTo>
                  <a:cubicBezTo>
                    <a:pt x="11731" y="19087"/>
                    <a:pt x="11727" y="19103"/>
                    <a:pt x="11723" y="19120"/>
                  </a:cubicBezTo>
                  <a:cubicBezTo>
                    <a:pt x="11719" y="19153"/>
                    <a:pt x="11710" y="19188"/>
                    <a:pt x="11702" y="19221"/>
                  </a:cubicBezTo>
                  <a:cubicBezTo>
                    <a:pt x="11681" y="19283"/>
                    <a:pt x="11652" y="19347"/>
                    <a:pt x="11614" y="19405"/>
                  </a:cubicBezTo>
                  <a:cubicBezTo>
                    <a:pt x="11588" y="19443"/>
                    <a:pt x="11563" y="19477"/>
                    <a:pt x="11530" y="19510"/>
                  </a:cubicBezTo>
                  <a:lnTo>
                    <a:pt x="10489" y="19653"/>
                  </a:lnTo>
                  <a:lnTo>
                    <a:pt x="11232" y="19754"/>
                  </a:lnTo>
                  <a:lnTo>
                    <a:pt x="11232" y="19825"/>
                  </a:lnTo>
                  <a:cubicBezTo>
                    <a:pt x="11224" y="19951"/>
                    <a:pt x="11224" y="20081"/>
                    <a:pt x="11224" y="20207"/>
                  </a:cubicBezTo>
                  <a:lnTo>
                    <a:pt x="11224" y="20279"/>
                  </a:lnTo>
                  <a:lnTo>
                    <a:pt x="10489" y="20376"/>
                  </a:lnTo>
                  <a:lnTo>
                    <a:pt x="11513" y="20518"/>
                  </a:lnTo>
                  <a:cubicBezTo>
                    <a:pt x="11534" y="20543"/>
                    <a:pt x="11551" y="20577"/>
                    <a:pt x="11568" y="20606"/>
                  </a:cubicBezTo>
                  <a:cubicBezTo>
                    <a:pt x="11584" y="20635"/>
                    <a:pt x="11597" y="20665"/>
                    <a:pt x="11609" y="20694"/>
                  </a:cubicBezTo>
                  <a:lnTo>
                    <a:pt x="10073" y="20694"/>
                  </a:lnTo>
                  <a:cubicBezTo>
                    <a:pt x="10073" y="20661"/>
                    <a:pt x="10082" y="20627"/>
                    <a:pt x="10086" y="20606"/>
                  </a:cubicBezTo>
                  <a:cubicBezTo>
                    <a:pt x="10283" y="20585"/>
                    <a:pt x="10435" y="20417"/>
                    <a:pt x="10435" y="20215"/>
                  </a:cubicBezTo>
                  <a:lnTo>
                    <a:pt x="10435" y="19833"/>
                  </a:lnTo>
                  <a:cubicBezTo>
                    <a:pt x="10435" y="19686"/>
                    <a:pt x="10350" y="19548"/>
                    <a:pt x="10220" y="19485"/>
                  </a:cubicBezTo>
                  <a:cubicBezTo>
                    <a:pt x="10216" y="19481"/>
                    <a:pt x="9926" y="19326"/>
                    <a:pt x="9926" y="19057"/>
                  </a:cubicBezTo>
                  <a:cubicBezTo>
                    <a:pt x="9926" y="18826"/>
                    <a:pt x="9997" y="18591"/>
                    <a:pt x="10061" y="18432"/>
                  </a:cubicBezTo>
                  <a:close/>
                  <a:moveTo>
                    <a:pt x="1533" y="11286"/>
                  </a:moveTo>
                  <a:lnTo>
                    <a:pt x="1533" y="11286"/>
                  </a:lnTo>
                  <a:cubicBezTo>
                    <a:pt x="1773" y="11344"/>
                    <a:pt x="2205" y="11424"/>
                    <a:pt x="2843" y="11441"/>
                  </a:cubicBezTo>
                  <a:cubicBezTo>
                    <a:pt x="2789" y="11580"/>
                    <a:pt x="2713" y="11647"/>
                    <a:pt x="2713" y="11647"/>
                  </a:cubicBezTo>
                  <a:lnTo>
                    <a:pt x="1781" y="11647"/>
                  </a:lnTo>
                  <a:cubicBezTo>
                    <a:pt x="1781" y="11647"/>
                    <a:pt x="2411" y="11668"/>
                    <a:pt x="2713" y="11832"/>
                  </a:cubicBezTo>
                  <a:lnTo>
                    <a:pt x="2713" y="12344"/>
                  </a:lnTo>
                  <a:lnTo>
                    <a:pt x="1764" y="12381"/>
                  </a:lnTo>
                  <a:cubicBezTo>
                    <a:pt x="1764" y="12381"/>
                    <a:pt x="2797" y="12449"/>
                    <a:pt x="3120" y="12683"/>
                  </a:cubicBezTo>
                  <a:cubicBezTo>
                    <a:pt x="3129" y="12722"/>
                    <a:pt x="3133" y="12759"/>
                    <a:pt x="3124" y="12801"/>
                  </a:cubicBezTo>
                  <a:cubicBezTo>
                    <a:pt x="3116" y="12860"/>
                    <a:pt x="3083" y="12915"/>
                    <a:pt x="3037" y="12974"/>
                  </a:cubicBezTo>
                  <a:cubicBezTo>
                    <a:pt x="2948" y="13086"/>
                    <a:pt x="2827" y="13212"/>
                    <a:pt x="2738" y="13364"/>
                  </a:cubicBezTo>
                  <a:cubicBezTo>
                    <a:pt x="2709" y="13410"/>
                    <a:pt x="2680" y="13460"/>
                    <a:pt x="2655" y="13515"/>
                  </a:cubicBezTo>
                  <a:cubicBezTo>
                    <a:pt x="2667" y="13469"/>
                    <a:pt x="2676" y="13427"/>
                    <a:pt x="2688" y="13385"/>
                  </a:cubicBezTo>
                  <a:cubicBezTo>
                    <a:pt x="2730" y="13272"/>
                    <a:pt x="2772" y="13171"/>
                    <a:pt x="2802" y="13078"/>
                  </a:cubicBezTo>
                  <a:cubicBezTo>
                    <a:pt x="2835" y="12991"/>
                    <a:pt x="2843" y="12915"/>
                    <a:pt x="2843" y="12865"/>
                  </a:cubicBezTo>
                  <a:cubicBezTo>
                    <a:pt x="2843" y="12814"/>
                    <a:pt x="2835" y="12784"/>
                    <a:pt x="2835" y="12784"/>
                  </a:cubicBezTo>
                  <a:cubicBezTo>
                    <a:pt x="2835" y="12784"/>
                    <a:pt x="2831" y="12814"/>
                    <a:pt x="2814" y="12856"/>
                  </a:cubicBezTo>
                  <a:cubicBezTo>
                    <a:pt x="2797" y="12902"/>
                    <a:pt x="2764" y="12960"/>
                    <a:pt x="2709" y="13032"/>
                  </a:cubicBezTo>
                  <a:cubicBezTo>
                    <a:pt x="2659" y="13104"/>
                    <a:pt x="2583" y="13187"/>
                    <a:pt x="2512" y="13301"/>
                  </a:cubicBezTo>
                  <a:cubicBezTo>
                    <a:pt x="2440" y="13410"/>
                    <a:pt x="2365" y="13549"/>
                    <a:pt x="2318" y="13712"/>
                  </a:cubicBezTo>
                  <a:cubicBezTo>
                    <a:pt x="2293" y="13792"/>
                    <a:pt x="2273" y="13876"/>
                    <a:pt x="2260" y="13964"/>
                  </a:cubicBezTo>
                  <a:cubicBezTo>
                    <a:pt x="2252" y="14010"/>
                    <a:pt x="2243" y="14057"/>
                    <a:pt x="2239" y="14103"/>
                  </a:cubicBezTo>
                  <a:lnTo>
                    <a:pt x="2231" y="14170"/>
                  </a:lnTo>
                  <a:lnTo>
                    <a:pt x="2231" y="14187"/>
                  </a:lnTo>
                  <a:lnTo>
                    <a:pt x="2231" y="14208"/>
                  </a:lnTo>
                  <a:lnTo>
                    <a:pt x="2227" y="14245"/>
                  </a:lnTo>
                  <a:cubicBezTo>
                    <a:pt x="2223" y="14447"/>
                    <a:pt x="2248" y="14648"/>
                    <a:pt x="2293" y="14850"/>
                  </a:cubicBezTo>
                  <a:cubicBezTo>
                    <a:pt x="2339" y="15047"/>
                    <a:pt x="2403" y="15245"/>
                    <a:pt x="2465" y="15442"/>
                  </a:cubicBezTo>
                  <a:cubicBezTo>
                    <a:pt x="2529" y="15631"/>
                    <a:pt x="2595" y="15824"/>
                    <a:pt x="2663" y="16018"/>
                  </a:cubicBezTo>
                  <a:cubicBezTo>
                    <a:pt x="2730" y="16210"/>
                    <a:pt x="2789" y="16399"/>
                    <a:pt x="2843" y="16588"/>
                  </a:cubicBezTo>
                  <a:cubicBezTo>
                    <a:pt x="2894" y="16773"/>
                    <a:pt x="2936" y="16958"/>
                    <a:pt x="2965" y="17138"/>
                  </a:cubicBezTo>
                  <a:cubicBezTo>
                    <a:pt x="2982" y="17227"/>
                    <a:pt x="2994" y="17318"/>
                    <a:pt x="3003" y="17399"/>
                  </a:cubicBezTo>
                  <a:cubicBezTo>
                    <a:pt x="3007" y="17440"/>
                    <a:pt x="3012" y="17487"/>
                    <a:pt x="3016" y="17533"/>
                  </a:cubicBezTo>
                  <a:cubicBezTo>
                    <a:pt x="3020" y="17575"/>
                    <a:pt x="3020" y="17617"/>
                    <a:pt x="3024" y="17659"/>
                  </a:cubicBezTo>
                  <a:cubicBezTo>
                    <a:pt x="3037" y="17831"/>
                    <a:pt x="3041" y="17995"/>
                    <a:pt x="3045" y="18150"/>
                  </a:cubicBezTo>
                  <a:cubicBezTo>
                    <a:pt x="3054" y="18452"/>
                    <a:pt x="3045" y="18709"/>
                    <a:pt x="3037" y="18889"/>
                  </a:cubicBezTo>
                  <a:cubicBezTo>
                    <a:pt x="3029" y="19070"/>
                    <a:pt x="3020" y="19174"/>
                    <a:pt x="3020" y="19174"/>
                  </a:cubicBezTo>
                  <a:cubicBezTo>
                    <a:pt x="3020" y="19174"/>
                    <a:pt x="3079" y="19087"/>
                    <a:pt x="3150" y="18914"/>
                  </a:cubicBezTo>
                  <a:cubicBezTo>
                    <a:pt x="3188" y="18830"/>
                    <a:pt x="3230" y="18725"/>
                    <a:pt x="3267" y="18599"/>
                  </a:cubicBezTo>
                  <a:cubicBezTo>
                    <a:pt x="3293" y="18515"/>
                    <a:pt x="3322" y="18423"/>
                    <a:pt x="3343" y="18322"/>
                  </a:cubicBezTo>
                  <a:lnTo>
                    <a:pt x="3343" y="18322"/>
                  </a:lnTo>
                  <a:cubicBezTo>
                    <a:pt x="3339" y="18381"/>
                    <a:pt x="3335" y="18444"/>
                    <a:pt x="3331" y="18502"/>
                  </a:cubicBezTo>
                  <a:cubicBezTo>
                    <a:pt x="3314" y="18653"/>
                    <a:pt x="3297" y="18810"/>
                    <a:pt x="3263" y="18956"/>
                  </a:cubicBezTo>
                  <a:cubicBezTo>
                    <a:pt x="3250" y="19027"/>
                    <a:pt x="3234" y="19103"/>
                    <a:pt x="3213" y="19174"/>
                  </a:cubicBezTo>
                  <a:cubicBezTo>
                    <a:pt x="3205" y="19208"/>
                    <a:pt x="3192" y="19242"/>
                    <a:pt x="3180" y="19275"/>
                  </a:cubicBezTo>
                  <a:lnTo>
                    <a:pt x="3167" y="19322"/>
                  </a:lnTo>
                  <a:lnTo>
                    <a:pt x="1227" y="19452"/>
                  </a:lnTo>
                  <a:lnTo>
                    <a:pt x="3175" y="19586"/>
                  </a:lnTo>
                  <a:cubicBezTo>
                    <a:pt x="3184" y="19595"/>
                    <a:pt x="3188" y="19603"/>
                    <a:pt x="3192" y="19611"/>
                  </a:cubicBezTo>
                  <a:cubicBezTo>
                    <a:pt x="3200" y="19628"/>
                    <a:pt x="3213" y="19649"/>
                    <a:pt x="3221" y="19670"/>
                  </a:cubicBezTo>
                  <a:cubicBezTo>
                    <a:pt x="3238" y="19711"/>
                    <a:pt x="3246" y="19754"/>
                    <a:pt x="3250" y="19804"/>
                  </a:cubicBezTo>
                  <a:cubicBezTo>
                    <a:pt x="3255" y="19851"/>
                    <a:pt x="3250" y="19901"/>
                    <a:pt x="3242" y="19951"/>
                  </a:cubicBezTo>
                  <a:cubicBezTo>
                    <a:pt x="3238" y="19972"/>
                    <a:pt x="3230" y="19998"/>
                    <a:pt x="3225" y="20019"/>
                  </a:cubicBezTo>
                  <a:lnTo>
                    <a:pt x="1227" y="20157"/>
                  </a:lnTo>
                  <a:lnTo>
                    <a:pt x="3339" y="20300"/>
                  </a:lnTo>
                  <a:cubicBezTo>
                    <a:pt x="3356" y="20321"/>
                    <a:pt x="3372" y="20346"/>
                    <a:pt x="3385" y="20380"/>
                  </a:cubicBezTo>
                  <a:cubicBezTo>
                    <a:pt x="3423" y="20451"/>
                    <a:pt x="3448" y="20535"/>
                    <a:pt x="3469" y="20623"/>
                  </a:cubicBezTo>
                  <a:cubicBezTo>
                    <a:pt x="3482" y="20661"/>
                    <a:pt x="3486" y="20699"/>
                    <a:pt x="3494" y="20736"/>
                  </a:cubicBezTo>
                  <a:lnTo>
                    <a:pt x="874" y="20736"/>
                  </a:lnTo>
                  <a:cubicBezTo>
                    <a:pt x="900" y="20463"/>
                    <a:pt x="963" y="20161"/>
                    <a:pt x="1126" y="20161"/>
                  </a:cubicBezTo>
                  <a:cubicBezTo>
                    <a:pt x="1126" y="20161"/>
                    <a:pt x="896" y="19800"/>
                    <a:pt x="1126" y="19456"/>
                  </a:cubicBezTo>
                  <a:cubicBezTo>
                    <a:pt x="1126" y="19456"/>
                    <a:pt x="812" y="18940"/>
                    <a:pt x="812" y="17566"/>
                  </a:cubicBezTo>
                  <a:cubicBezTo>
                    <a:pt x="812" y="16198"/>
                    <a:pt x="1731" y="15081"/>
                    <a:pt x="1731" y="14191"/>
                  </a:cubicBezTo>
                  <a:cubicBezTo>
                    <a:pt x="1731" y="13305"/>
                    <a:pt x="1215" y="13133"/>
                    <a:pt x="1215" y="12784"/>
                  </a:cubicBezTo>
                  <a:cubicBezTo>
                    <a:pt x="1215" y="12441"/>
                    <a:pt x="1710" y="12381"/>
                    <a:pt x="1710" y="12381"/>
                  </a:cubicBezTo>
                  <a:lnTo>
                    <a:pt x="1710" y="11647"/>
                  </a:lnTo>
                  <a:cubicBezTo>
                    <a:pt x="1710" y="11647"/>
                    <a:pt x="1584" y="11525"/>
                    <a:pt x="1533" y="11286"/>
                  </a:cubicBezTo>
                  <a:close/>
                  <a:moveTo>
                    <a:pt x="3839" y="16324"/>
                  </a:moveTo>
                  <a:cubicBezTo>
                    <a:pt x="5321" y="17907"/>
                    <a:pt x="7327" y="18994"/>
                    <a:pt x="9578" y="19304"/>
                  </a:cubicBezTo>
                  <a:cubicBezTo>
                    <a:pt x="9699" y="19661"/>
                    <a:pt x="10044" y="19833"/>
                    <a:pt x="10044" y="19833"/>
                  </a:cubicBezTo>
                  <a:lnTo>
                    <a:pt x="10044" y="20215"/>
                  </a:lnTo>
                  <a:cubicBezTo>
                    <a:pt x="9759" y="20215"/>
                    <a:pt x="9687" y="20497"/>
                    <a:pt x="9679" y="20736"/>
                  </a:cubicBezTo>
                  <a:lnTo>
                    <a:pt x="3981" y="20736"/>
                  </a:lnTo>
                  <a:cubicBezTo>
                    <a:pt x="3961" y="20492"/>
                    <a:pt x="3910" y="20228"/>
                    <a:pt x="3796" y="20039"/>
                  </a:cubicBezTo>
                  <a:cubicBezTo>
                    <a:pt x="3839" y="19863"/>
                    <a:pt x="3843" y="19657"/>
                    <a:pt x="3767" y="19447"/>
                  </a:cubicBezTo>
                  <a:cubicBezTo>
                    <a:pt x="3880" y="19153"/>
                    <a:pt x="4040" y="18562"/>
                    <a:pt x="4040" y="17566"/>
                  </a:cubicBezTo>
                  <a:cubicBezTo>
                    <a:pt x="4040" y="17122"/>
                    <a:pt x="3956" y="16710"/>
                    <a:pt x="3839" y="16324"/>
                  </a:cubicBezTo>
                  <a:close/>
                  <a:moveTo>
                    <a:pt x="17992" y="16324"/>
                  </a:moveTo>
                  <a:cubicBezTo>
                    <a:pt x="17874" y="16710"/>
                    <a:pt x="17790" y="17122"/>
                    <a:pt x="17790" y="17566"/>
                  </a:cubicBezTo>
                  <a:cubicBezTo>
                    <a:pt x="17790" y="18562"/>
                    <a:pt x="17949" y="19153"/>
                    <a:pt x="18062" y="19447"/>
                  </a:cubicBezTo>
                  <a:cubicBezTo>
                    <a:pt x="17987" y="19657"/>
                    <a:pt x="17992" y="19863"/>
                    <a:pt x="18033" y="20039"/>
                  </a:cubicBezTo>
                  <a:cubicBezTo>
                    <a:pt x="17920" y="20228"/>
                    <a:pt x="17870" y="20492"/>
                    <a:pt x="17849" y="20736"/>
                  </a:cubicBezTo>
                  <a:lnTo>
                    <a:pt x="12152" y="20736"/>
                  </a:lnTo>
                  <a:cubicBezTo>
                    <a:pt x="12143" y="20497"/>
                    <a:pt x="12072" y="20215"/>
                    <a:pt x="11786" y="20215"/>
                  </a:cubicBezTo>
                  <a:lnTo>
                    <a:pt x="11786" y="19833"/>
                  </a:lnTo>
                  <a:cubicBezTo>
                    <a:pt x="11786" y="19833"/>
                    <a:pt x="12130" y="19661"/>
                    <a:pt x="12252" y="19304"/>
                  </a:cubicBezTo>
                  <a:cubicBezTo>
                    <a:pt x="14502" y="18994"/>
                    <a:pt x="16510" y="17907"/>
                    <a:pt x="17992" y="16324"/>
                  </a:cubicBezTo>
                  <a:close/>
                  <a:moveTo>
                    <a:pt x="18936" y="11286"/>
                  </a:moveTo>
                  <a:cubicBezTo>
                    <a:pt x="19176" y="11344"/>
                    <a:pt x="19608" y="11424"/>
                    <a:pt x="20250" y="11441"/>
                  </a:cubicBezTo>
                  <a:cubicBezTo>
                    <a:pt x="20191" y="11580"/>
                    <a:pt x="20120" y="11647"/>
                    <a:pt x="20120" y="11647"/>
                  </a:cubicBezTo>
                  <a:lnTo>
                    <a:pt x="19167" y="11656"/>
                  </a:lnTo>
                  <a:cubicBezTo>
                    <a:pt x="19167" y="11656"/>
                    <a:pt x="19822" y="11672"/>
                    <a:pt x="20120" y="11844"/>
                  </a:cubicBezTo>
                  <a:lnTo>
                    <a:pt x="20120" y="12344"/>
                  </a:lnTo>
                  <a:lnTo>
                    <a:pt x="19167" y="12381"/>
                  </a:lnTo>
                  <a:cubicBezTo>
                    <a:pt x="19167" y="12381"/>
                    <a:pt x="20208" y="12449"/>
                    <a:pt x="20523" y="12683"/>
                  </a:cubicBezTo>
                  <a:cubicBezTo>
                    <a:pt x="20536" y="12722"/>
                    <a:pt x="20536" y="12759"/>
                    <a:pt x="20527" y="12801"/>
                  </a:cubicBezTo>
                  <a:cubicBezTo>
                    <a:pt x="20519" y="12860"/>
                    <a:pt x="20486" y="12915"/>
                    <a:pt x="20443" y="12974"/>
                  </a:cubicBezTo>
                  <a:cubicBezTo>
                    <a:pt x="20368" y="13066"/>
                    <a:pt x="20271" y="13171"/>
                    <a:pt x="20187" y="13288"/>
                  </a:cubicBezTo>
                  <a:cubicBezTo>
                    <a:pt x="20217" y="13212"/>
                    <a:pt x="20246" y="13142"/>
                    <a:pt x="20267" y="13078"/>
                  </a:cubicBezTo>
                  <a:cubicBezTo>
                    <a:pt x="20300" y="12991"/>
                    <a:pt x="20309" y="12915"/>
                    <a:pt x="20309" y="12865"/>
                  </a:cubicBezTo>
                  <a:cubicBezTo>
                    <a:pt x="20304" y="12814"/>
                    <a:pt x="20300" y="12784"/>
                    <a:pt x="20300" y="12784"/>
                  </a:cubicBezTo>
                  <a:cubicBezTo>
                    <a:pt x="20300" y="12784"/>
                    <a:pt x="20296" y="12814"/>
                    <a:pt x="20279" y="12856"/>
                  </a:cubicBezTo>
                  <a:cubicBezTo>
                    <a:pt x="20263" y="12902"/>
                    <a:pt x="20229" y="12960"/>
                    <a:pt x="20174" y="13032"/>
                  </a:cubicBezTo>
                  <a:cubicBezTo>
                    <a:pt x="20124" y="13104"/>
                    <a:pt x="20048" y="13187"/>
                    <a:pt x="19977" y="13301"/>
                  </a:cubicBezTo>
                  <a:cubicBezTo>
                    <a:pt x="19901" y="13410"/>
                    <a:pt x="19831" y="13549"/>
                    <a:pt x="19784" y="13712"/>
                  </a:cubicBezTo>
                  <a:cubicBezTo>
                    <a:pt x="19755" y="13792"/>
                    <a:pt x="19738" y="13876"/>
                    <a:pt x="19721" y="13964"/>
                  </a:cubicBezTo>
                  <a:cubicBezTo>
                    <a:pt x="19713" y="14010"/>
                    <a:pt x="19709" y="14057"/>
                    <a:pt x="19705" y="14103"/>
                  </a:cubicBezTo>
                  <a:lnTo>
                    <a:pt x="19696" y="14170"/>
                  </a:lnTo>
                  <a:lnTo>
                    <a:pt x="19696" y="14187"/>
                  </a:lnTo>
                  <a:lnTo>
                    <a:pt x="19696" y="14208"/>
                  </a:lnTo>
                  <a:lnTo>
                    <a:pt x="19692" y="14245"/>
                  </a:lnTo>
                  <a:cubicBezTo>
                    <a:pt x="19684" y="14447"/>
                    <a:pt x="19713" y="14648"/>
                    <a:pt x="19759" y="14850"/>
                  </a:cubicBezTo>
                  <a:cubicBezTo>
                    <a:pt x="19805" y="15047"/>
                    <a:pt x="19864" y="15245"/>
                    <a:pt x="19931" y="15442"/>
                  </a:cubicBezTo>
                  <a:cubicBezTo>
                    <a:pt x="19994" y="15631"/>
                    <a:pt x="20061" y="15824"/>
                    <a:pt x="20128" y="16018"/>
                  </a:cubicBezTo>
                  <a:cubicBezTo>
                    <a:pt x="20191" y="16210"/>
                    <a:pt x="20254" y="16399"/>
                    <a:pt x="20304" y="16588"/>
                  </a:cubicBezTo>
                  <a:cubicBezTo>
                    <a:pt x="20360" y="16773"/>
                    <a:pt x="20401" y="16958"/>
                    <a:pt x="20430" y="17138"/>
                  </a:cubicBezTo>
                  <a:cubicBezTo>
                    <a:pt x="20447" y="17227"/>
                    <a:pt x="20460" y="17318"/>
                    <a:pt x="20468" y="17399"/>
                  </a:cubicBezTo>
                  <a:cubicBezTo>
                    <a:pt x="20472" y="17440"/>
                    <a:pt x="20477" y="17487"/>
                    <a:pt x="20481" y="17533"/>
                  </a:cubicBezTo>
                  <a:cubicBezTo>
                    <a:pt x="20481" y="17575"/>
                    <a:pt x="20486" y="17617"/>
                    <a:pt x="20490" y="17659"/>
                  </a:cubicBezTo>
                  <a:cubicBezTo>
                    <a:pt x="20498" y="17831"/>
                    <a:pt x="20506" y="17995"/>
                    <a:pt x="20511" y="18150"/>
                  </a:cubicBezTo>
                  <a:cubicBezTo>
                    <a:pt x="20519" y="18452"/>
                    <a:pt x="20511" y="18709"/>
                    <a:pt x="20502" y="18889"/>
                  </a:cubicBezTo>
                  <a:cubicBezTo>
                    <a:pt x="20494" y="19070"/>
                    <a:pt x="20486" y="19174"/>
                    <a:pt x="20486" y="19174"/>
                  </a:cubicBezTo>
                  <a:cubicBezTo>
                    <a:pt x="20486" y="19174"/>
                    <a:pt x="20544" y="19087"/>
                    <a:pt x="20616" y="18914"/>
                  </a:cubicBezTo>
                  <a:cubicBezTo>
                    <a:pt x="20649" y="18839"/>
                    <a:pt x="20682" y="18750"/>
                    <a:pt x="20716" y="18645"/>
                  </a:cubicBezTo>
                  <a:lnTo>
                    <a:pt x="20716" y="18645"/>
                  </a:lnTo>
                  <a:cubicBezTo>
                    <a:pt x="20703" y="18750"/>
                    <a:pt x="20691" y="18855"/>
                    <a:pt x="20670" y="18956"/>
                  </a:cubicBezTo>
                  <a:cubicBezTo>
                    <a:pt x="20653" y="19027"/>
                    <a:pt x="20637" y="19103"/>
                    <a:pt x="20616" y="19174"/>
                  </a:cubicBezTo>
                  <a:cubicBezTo>
                    <a:pt x="20606" y="19208"/>
                    <a:pt x="20598" y="19242"/>
                    <a:pt x="20586" y="19275"/>
                  </a:cubicBezTo>
                  <a:lnTo>
                    <a:pt x="20569" y="19322"/>
                  </a:lnTo>
                  <a:lnTo>
                    <a:pt x="18655" y="19452"/>
                  </a:lnTo>
                  <a:lnTo>
                    <a:pt x="20577" y="19586"/>
                  </a:lnTo>
                  <a:cubicBezTo>
                    <a:pt x="20586" y="19595"/>
                    <a:pt x="20590" y="19603"/>
                    <a:pt x="20594" y="19611"/>
                  </a:cubicBezTo>
                  <a:cubicBezTo>
                    <a:pt x="20606" y="19628"/>
                    <a:pt x="20616" y="19649"/>
                    <a:pt x="20624" y="19670"/>
                  </a:cubicBezTo>
                  <a:cubicBezTo>
                    <a:pt x="20641" y="19711"/>
                    <a:pt x="20653" y="19754"/>
                    <a:pt x="20653" y="19804"/>
                  </a:cubicBezTo>
                  <a:cubicBezTo>
                    <a:pt x="20657" y="19851"/>
                    <a:pt x="20653" y="19901"/>
                    <a:pt x="20645" y="19951"/>
                  </a:cubicBezTo>
                  <a:cubicBezTo>
                    <a:pt x="20641" y="19972"/>
                    <a:pt x="20637" y="19998"/>
                    <a:pt x="20628" y="20019"/>
                  </a:cubicBezTo>
                  <a:lnTo>
                    <a:pt x="18655" y="20157"/>
                  </a:lnTo>
                  <a:lnTo>
                    <a:pt x="20742" y="20300"/>
                  </a:lnTo>
                  <a:cubicBezTo>
                    <a:pt x="20758" y="20316"/>
                    <a:pt x="20775" y="20346"/>
                    <a:pt x="20792" y="20380"/>
                  </a:cubicBezTo>
                  <a:cubicBezTo>
                    <a:pt x="20825" y="20451"/>
                    <a:pt x="20850" y="20535"/>
                    <a:pt x="20876" y="20623"/>
                  </a:cubicBezTo>
                  <a:cubicBezTo>
                    <a:pt x="20884" y="20661"/>
                    <a:pt x="20893" y="20699"/>
                    <a:pt x="20901" y="20736"/>
                  </a:cubicBezTo>
                  <a:lnTo>
                    <a:pt x="18277" y="20736"/>
                  </a:lnTo>
                  <a:cubicBezTo>
                    <a:pt x="18302" y="20463"/>
                    <a:pt x="18370" y="20161"/>
                    <a:pt x="18529" y="20161"/>
                  </a:cubicBezTo>
                  <a:cubicBezTo>
                    <a:pt x="18529" y="20161"/>
                    <a:pt x="18302" y="19800"/>
                    <a:pt x="18529" y="19456"/>
                  </a:cubicBezTo>
                  <a:cubicBezTo>
                    <a:pt x="18529" y="19456"/>
                    <a:pt x="18213" y="18940"/>
                    <a:pt x="18213" y="17566"/>
                  </a:cubicBezTo>
                  <a:cubicBezTo>
                    <a:pt x="18213" y="16198"/>
                    <a:pt x="19133" y="15081"/>
                    <a:pt x="19133" y="14191"/>
                  </a:cubicBezTo>
                  <a:cubicBezTo>
                    <a:pt x="19133" y="13305"/>
                    <a:pt x="18616" y="13133"/>
                    <a:pt x="18616" y="12784"/>
                  </a:cubicBezTo>
                  <a:cubicBezTo>
                    <a:pt x="18616" y="12441"/>
                    <a:pt x="19116" y="12381"/>
                    <a:pt x="19116" y="12381"/>
                  </a:cubicBezTo>
                  <a:lnTo>
                    <a:pt x="19116" y="11647"/>
                  </a:lnTo>
                  <a:cubicBezTo>
                    <a:pt x="19116" y="11647"/>
                    <a:pt x="18990" y="11525"/>
                    <a:pt x="18936" y="11286"/>
                  </a:cubicBezTo>
                  <a:close/>
                  <a:moveTo>
                    <a:pt x="21019" y="21156"/>
                  </a:moveTo>
                  <a:lnTo>
                    <a:pt x="21019" y="21304"/>
                  </a:lnTo>
                  <a:lnTo>
                    <a:pt x="857" y="21304"/>
                  </a:lnTo>
                  <a:lnTo>
                    <a:pt x="857" y="21156"/>
                  </a:lnTo>
                  <a:close/>
                  <a:moveTo>
                    <a:pt x="21019" y="21525"/>
                  </a:moveTo>
                  <a:lnTo>
                    <a:pt x="21019" y="21849"/>
                  </a:lnTo>
                  <a:lnTo>
                    <a:pt x="857" y="21849"/>
                  </a:lnTo>
                  <a:lnTo>
                    <a:pt x="857" y="21525"/>
                  </a:lnTo>
                  <a:close/>
                  <a:moveTo>
                    <a:pt x="21019" y="22071"/>
                  </a:moveTo>
                  <a:lnTo>
                    <a:pt x="21019" y="22218"/>
                  </a:lnTo>
                  <a:lnTo>
                    <a:pt x="857" y="22218"/>
                  </a:lnTo>
                  <a:lnTo>
                    <a:pt x="857" y="22071"/>
                  </a:lnTo>
                  <a:close/>
                  <a:moveTo>
                    <a:pt x="3385" y="22773"/>
                  </a:moveTo>
                  <a:cubicBezTo>
                    <a:pt x="3376" y="22827"/>
                    <a:pt x="3364" y="22877"/>
                    <a:pt x="3351" y="22920"/>
                  </a:cubicBezTo>
                  <a:lnTo>
                    <a:pt x="1177" y="23062"/>
                  </a:lnTo>
                  <a:lnTo>
                    <a:pt x="3523" y="23218"/>
                  </a:lnTo>
                  <a:cubicBezTo>
                    <a:pt x="3562" y="23314"/>
                    <a:pt x="3558" y="23424"/>
                    <a:pt x="3558" y="23424"/>
                  </a:cubicBezTo>
                  <a:lnTo>
                    <a:pt x="845" y="23424"/>
                  </a:lnTo>
                  <a:cubicBezTo>
                    <a:pt x="845" y="23424"/>
                    <a:pt x="820" y="23058"/>
                    <a:pt x="1114" y="23058"/>
                  </a:cubicBezTo>
                  <a:cubicBezTo>
                    <a:pt x="1114" y="23058"/>
                    <a:pt x="1039" y="22941"/>
                    <a:pt x="1017" y="22773"/>
                  </a:cubicBezTo>
                  <a:close/>
                  <a:moveTo>
                    <a:pt x="20796" y="22773"/>
                  </a:moveTo>
                  <a:cubicBezTo>
                    <a:pt x="20792" y="22827"/>
                    <a:pt x="20779" y="22877"/>
                    <a:pt x="20763" y="22920"/>
                  </a:cubicBezTo>
                  <a:lnTo>
                    <a:pt x="18587" y="23062"/>
                  </a:lnTo>
                  <a:lnTo>
                    <a:pt x="20934" y="23218"/>
                  </a:lnTo>
                  <a:cubicBezTo>
                    <a:pt x="20976" y="23314"/>
                    <a:pt x="20968" y="23424"/>
                    <a:pt x="20968" y="23424"/>
                  </a:cubicBezTo>
                  <a:lnTo>
                    <a:pt x="18256" y="23424"/>
                  </a:lnTo>
                  <a:cubicBezTo>
                    <a:pt x="18256" y="23424"/>
                    <a:pt x="18231" y="23058"/>
                    <a:pt x="18525" y="23058"/>
                  </a:cubicBezTo>
                  <a:cubicBezTo>
                    <a:pt x="18525" y="23058"/>
                    <a:pt x="18449" y="22941"/>
                    <a:pt x="18428" y="22773"/>
                  </a:cubicBezTo>
                  <a:close/>
                  <a:moveTo>
                    <a:pt x="10913" y="0"/>
                  </a:moveTo>
                  <a:cubicBezTo>
                    <a:pt x="6034" y="0"/>
                    <a:pt x="1987" y="3624"/>
                    <a:pt x="1316" y="8317"/>
                  </a:cubicBezTo>
                  <a:lnTo>
                    <a:pt x="971" y="8317"/>
                  </a:lnTo>
                  <a:cubicBezTo>
                    <a:pt x="438" y="8317"/>
                    <a:pt x="1" y="8754"/>
                    <a:pt x="1" y="9288"/>
                  </a:cubicBezTo>
                  <a:lnTo>
                    <a:pt x="1" y="10110"/>
                  </a:lnTo>
                  <a:cubicBezTo>
                    <a:pt x="1" y="10648"/>
                    <a:pt x="438" y="11080"/>
                    <a:pt x="971" y="11080"/>
                  </a:cubicBezTo>
                  <a:lnTo>
                    <a:pt x="1089" y="11080"/>
                  </a:lnTo>
                  <a:cubicBezTo>
                    <a:pt x="1089" y="11408"/>
                    <a:pt x="1194" y="11642"/>
                    <a:pt x="1285" y="11790"/>
                  </a:cubicBezTo>
                  <a:lnTo>
                    <a:pt x="1285" y="12067"/>
                  </a:lnTo>
                  <a:cubicBezTo>
                    <a:pt x="1008" y="12197"/>
                    <a:pt x="791" y="12441"/>
                    <a:pt x="791" y="12784"/>
                  </a:cubicBezTo>
                  <a:cubicBezTo>
                    <a:pt x="791" y="13053"/>
                    <a:pt x="929" y="13251"/>
                    <a:pt x="1039" y="13406"/>
                  </a:cubicBezTo>
                  <a:cubicBezTo>
                    <a:pt x="1177" y="13599"/>
                    <a:pt x="1307" y="13780"/>
                    <a:pt x="1307" y="14191"/>
                  </a:cubicBezTo>
                  <a:cubicBezTo>
                    <a:pt x="1307" y="14502"/>
                    <a:pt x="1134" y="14917"/>
                    <a:pt x="954" y="15354"/>
                  </a:cubicBezTo>
                  <a:cubicBezTo>
                    <a:pt x="686" y="15996"/>
                    <a:pt x="388" y="16723"/>
                    <a:pt x="388" y="17566"/>
                  </a:cubicBezTo>
                  <a:cubicBezTo>
                    <a:pt x="388" y="18562"/>
                    <a:pt x="547" y="19153"/>
                    <a:pt x="661" y="19447"/>
                  </a:cubicBezTo>
                  <a:cubicBezTo>
                    <a:pt x="585" y="19657"/>
                    <a:pt x="589" y="19863"/>
                    <a:pt x="626" y="20039"/>
                  </a:cubicBezTo>
                  <a:cubicBezTo>
                    <a:pt x="446" y="20350"/>
                    <a:pt x="425" y="20866"/>
                    <a:pt x="434" y="21169"/>
                  </a:cubicBezTo>
                  <a:cubicBezTo>
                    <a:pt x="434" y="21182"/>
                    <a:pt x="438" y="21190"/>
                    <a:pt x="438" y="21203"/>
                  </a:cubicBezTo>
                  <a:lnTo>
                    <a:pt x="438" y="22218"/>
                  </a:lnTo>
                  <a:cubicBezTo>
                    <a:pt x="438" y="22352"/>
                    <a:pt x="501" y="22470"/>
                    <a:pt x="601" y="22546"/>
                  </a:cubicBezTo>
                  <a:cubicBezTo>
                    <a:pt x="585" y="22659"/>
                    <a:pt x="585" y="22765"/>
                    <a:pt x="601" y="22865"/>
                  </a:cubicBezTo>
                  <a:cubicBezTo>
                    <a:pt x="409" y="23092"/>
                    <a:pt x="417" y="23394"/>
                    <a:pt x="421" y="23453"/>
                  </a:cubicBezTo>
                  <a:cubicBezTo>
                    <a:pt x="438" y="23675"/>
                    <a:pt x="622" y="23848"/>
                    <a:pt x="845" y="23848"/>
                  </a:cubicBezTo>
                  <a:lnTo>
                    <a:pt x="3558" y="23848"/>
                  </a:lnTo>
                  <a:cubicBezTo>
                    <a:pt x="3779" y="23848"/>
                    <a:pt x="3965" y="23675"/>
                    <a:pt x="3977" y="23453"/>
                  </a:cubicBezTo>
                  <a:cubicBezTo>
                    <a:pt x="3981" y="23394"/>
                    <a:pt x="3994" y="23092"/>
                    <a:pt x="3800" y="22865"/>
                  </a:cubicBezTo>
                  <a:cubicBezTo>
                    <a:pt x="3810" y="22794"/>
                    <a:pt x="3814" y="22718"/>
                    <a:pt x="3810" y="22639"/>
                  </a:cubicBezTo>
                  <a:lnTo>
                    <a:pt x="18004" y="22639"/>
                  </a:lnTo>
                  <a:cubicBezTo>
                    <a:pt x="18000" y="22718"/>
                    <a:pt x="18004" y="22794"/>
                    <a:pt x="18012" y="22865"/>
                  </a:cubicBezTo>
                  <a:cubicBezTo>
                    <a:pt x="17819" y="23092"/>
                    <a:pt x="17832" y="23394"/>
                    <a:pt x="17836" y="23453"/>
                  </a:cubicBezTo>
                  <a:cubicBezTo>
                    <a:pt x="17849" y="23675"/>
                    <a:pt x="18033" y="23848"/>
                    <a:pt x="18256" y="23848"/>
                  </a:cubicBezTo>
                  <a:lnTo>
                    <a:pt x="20968" y="23848"/>
                  </a:lnTo>
                  <a:cubicBezTo>
                    <a:pt x="21191" y="23848"/>
                    <a:pt x="21375" y="23675"/>
                    <a:pt x="21392" y="23453"/>
                  </a:cubicBezTo>
                  <a:cubicBezTo>
                    <a:pt x="21396" y="23394"/>
                    <a:pt x="21405" y="23092"/>
                    <a:pt x="21211" y="22865"/>
                  </a:cubicBezTo>
                  <a:cubicBezTo>
                    <a:pt x="21224" y="22777"/>
                    <a:pt x="21228" y="22680"/>
                    <a:pt x="21220" y="22583"/>
                  </a:cubicBezTo>
                  <a:cubicBezTo>
                    <a:pt x="21350" y="22513"/>
                    <a:pt x="21438" y="22378"/>
                    <a:pt x="21438" y="22218"/>
                  </a:cubicBezTo>
                  <a:lnTo>
                    <a:pt x="21438" y="21156"/>
                  </a:lnTo>
                  <a:cubicBezTo>
                    <a:pt x="21438" y="21093"/>
                    <a:pt x="21422" y="21030"/>
                    <a:pt x="21396" y="20976"/>
                  </a:cubicBezTo>
                  <a:cubicBezTo>
                    <a:pt x="21387" y="20678"/>
                    <a:pt x="21350" y="20291"/>
                    <a:pt x="21203" y="20039"/>
                  </a:cubicBezTo>
                  <a:cubicBezTo>
                    <a:pt x="21241" y="19863"/>
                    <a:pt x="21245" y="19657"/>
                    <a:pt x="21170" y="19447"/>
                  </a:cubicBezTo>
                  <a:cubicBezTo>
                    <a:pt x="21283" y="19153"/>
                    <a:pt x="21443" y="18562"/>
                    <a:pt x="21443" y="17566"/>
                  </a:cubicBezTo>
                  <a:cubicBezTo>
                    <a:pt x="21443" y="16723"/>
                    <a:pt x="21145" y="15996"/>
                    <a:pt x="20876" y="15354"/>
                  </a:cubicBezTo>
                  <a:cubicBezTo>
                    <a:pt x="20695" y="14917"/>
                    <a:pt x="20523" y="14502"/>
                    <a:pt x="20523" y="14191"/>
                  </a:cubicBezTo>
                  <a:cubicBezTo>
                    <a:pt x="20523" y="13780"/>
                    <a:pt x="20653" y="13599"/>
                    <a:pt x="20792" y="13406"/>
                  </a:cubicBezTo>
                  <a:cubicBezTo>
                    <a:pt x="20901" y="13251"/>
                    <a:pt x="21040" y="13053"/>
                    <a:pt x="21040" y="12784"/>
                  </a:cubicBezTo>
                  <a:cubicBezTo>
                    <a:pt x="21040" y="12441"/>
                    <a:pt x="20821" y="12197"/>
                    <a:pt x="20544" y="12067"/>
                  </a:cubicBezTo>
                  <a:lnTo>
                    <a:pt x="20544" y="11790"/>
                  </a:lnTo>
                  <a:cubicBezTo>
                    <a:pt x="20637" y="11642"/>
                    <a:pt x="20742" y="11408"/>
                    <a:pt x="20742" y="11080"/>
                  </a:cubicBezTo>
                  <a:lnTo>
                    <a:pt x="20858" y="11080"/>
                  </a:lnTo>
                  <a:cubicBezTo>
                    <a:pt x="21392" y="11080"/>
                    <a:pt x="21829" y="10648"/>
                    <a:pt x="21829" y="10110"/>
                  </a:cubicBezTo>
                  <a:lnTo>
                    <a:pt x="21829" y="9288"/>
                  </a:lnTo>
                  <a:cubicBezTo>
                    <a:pt x="21829" y="8754"/>
                    <a:pt x="21392" y="8317"/>
                    <a:pt x="20858" y="8317"/>
                  </a:cubicBezTo>
                  <a:lnTo>
                    <a:pt x="20515" y="8317"/>
                  </a:lnTo>
                  <a:cubicBezTo>
                    <a:pt x="19843" y="3624"/>
                    <a:pt x="15795" y="0"/>
                    <a:pt x="109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50" name="Google Shape;550;p34"/>
            <p:cNvSpPr/>
            <p:nvPr/>
          </p:nvSpPr>
          <p:spPr>
            <a:xfrm>
              <a:off x="6272937" y="1700555"/>
              <a:ext cx="1651404" cy="26162"/>
            </a:xfrm>
            <a:custGeom>
              <a:avLst/>
              <a:gdLst/>
              <a:ahLst/>
              <a:cxnLst/>
              <a:rect l="l" t="t" r="r" b="b"/>
              <a:pathLst>
                <a:path w="20136" h="319" extrusionOk="0">
                  <a:moveTo>
                    <a:pt x="10068" y="1"/>
                  </a:moveTo>
                  <a:cubicBezTo>
                    <a:pt x="9443" y="5"/>
                    <a:pt x="8813" y="5"/>
                    <a:pt x="8191" y="9"/>
                  </a:cubicBezTo>
                  <a:cubicBezTo>
                    <a:pt x="7574" y="13"/>
                    <a:pt x="6961" y="17"/>
                    <a:pt x="6373" y="21"/>
                  </a:cubicBezTo>
                  <a:cubicBezTo>
                    <a:pt x="5781" y="30"/>
                    <a:pt x="5215" y="38"/>
                    <a:pt x="4672" y="42"/>
                  </a:cubicBezTo>
                  <a:cubicBezTo>
                    <a:pt x="4131" y="51"/>
                    <a:pt x="3619" y="63"/>
                    <a:pt x="3149" y="71"/>
                  </a:cubicBezTo>
                  <a:cubicBezTo>
                    <a:pt x="2204" y="88"/>
                    <a:pt x="1419" y="117"/>
                    <a:pt x="869" y="131"/>
                  </a:cubicBezTo>
                  <a:cubicBezTo>
                    <a:pt x="592" y="139"/>
                    <a:pt x="374" y="147"/>
                    <a:pt x="227" y="152"/>
                  </a:cubicBezTo>
                  <a:cubicBezTo>
                    <a:pt x="80" y="160"/>
                    <a:pt x="0" y="160"/>
                    <a:pt x="0" y="160"/>
                  </a:cubicBezTo>
                  <a:cubicBezTo>
                    <a:pt x="0" y="160"/>
                    <a:pt x="80" y="164"/>
                    <a:pt x="227" y="168"/>
                  </a:cubicBezTo>
                  <a:cubicBezTo>
                    <a:pt x="374" y="172"/>
                    <a:pt x="592" y="185"/>
                    <a:pt x="869" y="193"/>
                  </a:cubicBezTo>
                  <a:cubicBezTo>
                    <a:pt x="1419" y="206"/>
                    <a:pt x="2204" y="235"/>
                    <a:pt x="3149" y="253"/>
                  </a:cubicBezTo>
                  <a:cubicBezTo>
                    <a:pt x="3619" y="261"/>
                    <a:pt x="4131" y="269"/>
                    <a:pt x="4672" y="278"/>
                  </a:cubicBezTo>
                  <a:cubicBezTo>
                    <a:pt x="5215" y="286"/>
                    <a:pt x="5781" y="294"/>
                    <a:pt x="6373" y="303"/>
                  </a:cubicBezTo>
                  <a:cubicBezTo>
                    <a:pt x="6961" y="307"/>
                    <a:pt x="7574" y="311"/>
                    <a:pt x="8191" y="315"/>
                  </a:cubicBezTo>
                  <a:cubicBezTo>
                    <a:pt x="8813" y="315"/>
                    <a:pt x="9443" y="319"/>
                    <a:pt x="10068" y="319"/>
                  </a:cubicBezTo>
                  <a:cubicBezTo>
                    <a:pt x="10698" y="319"/>
                    <a:pt x="11328" y="315"/>
                    <a:pt x="11948" y="315"/>
                  </a:cubicBezTo>
                  <a:cubicBezTo>
                    <a:pt x="12566" y="315"/>
                    <a:pt x="13175" y="307"/>
                    <a:pt x="13766" y="303"/>
                  </a:cubicBezTo>
                  <a:cubicBezTo>
                    <a:pt x="14946" y="290"/>
                    <a:pt x="16046" y="273"/>
                    <a:pt x="16991" y="253"/>
                  </a:cubicBezTo>
                  <a:cubicBezTo>
                    <a:pt x="17936" y="235"/>
                    <a:pt x="18721" y="206"/>
                    <a:pt x="19271" y="193"/>
                  </a:cubicBezTo>
                  <a:cubicBezTo>
                    <a:pt x="19548" y="185"/>
                    <a:pt x="19767" y="177"/>
                    <a:pt x="19913" y="168"/>
                  </a:cubicBezTo>
                  <a:cubicBezTo>
                    <a:pt x="20060" y="164"/>
                    <a:pt x="20135" y="160"/>
                    <a:pt x="20135" y="160"/>
                  </a:cubicBezTo>
                  <a:cubicBezTo>
                    <a:pt x="20135" y="160"/>
                    <a:pt x="20060" y="160"/>
                    <a:pt x="19913" y="152"/>
                  </a:cubicBezTo>
                  <a:cubicBezTo>
                    <a:pt x="19767" y="147"/>
                    <a:pt x="19548" y="139"/>
                    <a:pt x="19271" y="131"/>
                  </a:cubicBezTo>
                  <a:cubicBezTo>
                    <a:pt x="18721" y="117"/>
                    <a:pt x="17936" y="88"/>
                    <a:pt x="16991" y="71"/>
                  </a:cubicBezTo>
                  <a:cubicBezTo>
                    <a:pt x="16046" y="51"/>
                    <a:pt x="14946" y="34"/>
                    <a:pt x="13766" y="21"/>
                  </a:cubicBezTo>
                  <a:cubicBezTo>
                    <a:pt x="13175" y="17"/>
                    <a:pt x="12566" y="9"/>
                    <a:pt x="11948" y="9"/>
                  </a:cubicBezTo>
                  <a:cubicBezTo>
                    <a:pt x="11328" y="5"/>
                    <a:pt x="10698" y="5"/>
                    <a:pt x="100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51" name="Google Shape;551;p34"/>
            <p:cNvSpPr/>
            <p:nvPr/>
          </p:nvSpPr>
          <p:spPr>
            <a:xfrm>
              <a:off x="7711761" y="2206002"/>
              <a:ext cx="42482" cy="282779"/>
            </a:xfrm>
            <a:custGeom>
              <a:avLst/>
              <a:gdLst/>
              <a:ahLst/>
              <a:cxnLst/>
              <a:rect l="l" t="t" r="r" b="b"/>
              <a:pathLst>
                <a:path w="518" h="3448" extrusionOk="0">
                  <a:moveTo>
                    <a:pt x="518" y="0"/>
                  </a:moveTo>
                  <a:cubicBezTo>
                    <a:pt x="518" y="0"/>
                    <a:pt x="488" y="51"/>
                    <a:pt x="442" y="135"/>
                  </a:cubicBezTo>
                  <a:cubicBezTo>
                    <a:pt x="421" y="177"/>
                    <a:pt x="392" y="227"/>
                    <a:pt x="362" y="290"/>
                  </a:cubicBezTo>
                  <a:cubicBezTo>
                    <a:pt x="333" y="349"/>
                    <a:pt x="303" y="420"/>
                    <a:pt x="274" y="500"/>
                  </a:cubicBezTo>
                  <a:cubicBezTo>
                    <a:pt x="258" y="538"/>
                    <a:pt x="241" y="580"/>
                    <a:pt x="223" y="622"/>
                  </a:cubicBezTo>
                  <a:cubicBezTo>
                    <a:pt x="211" y="664"/>
                    <a:pt x="198" y="710"/>
                    <a:pt x="182" y="756"/>
                  </a:cubicBezTo>
                  <a:cubicBezTo>
                    <a:pt x="157" y="849"/>
                    <a:pt x="123" y="945"/>
                    <a:pt x="107" y="1046"/>
                  </a:cubicBezTo>
                  <a:cubicBezTo>
                    <a:pt x="85" y="1151"/>
                    <a:pt x="60" y="1256"/>
                    <a:pt x="47" y="1364"/>
                  </a:cubicBezTo>
                  <a:cubicBezTo>
                    <a:pt x="43" y="1420"/>
                    <a:pt x="35" y="1474"/>
                    <a:pt x="26" y="1529"/>
                  </a:cubicBezTo>
                  <a:lnTo>
                    <a:pt x="14" y="1697"/>
                  </a:lnTo>
                  <a:cubicBezTo>
                    <a:pt x="6" y="1810"/>
                    <a:pt x="6" y="1919"/>
                    <a:pt x="6" y="2029"/>
                  </a:cubicBezTo>
                  <a:cubicBezTo>
                    <a:pt x="1" y="2141"/>
                    <a:pt x="14" y="2246"/>
                    <a:pt x="18" y="2352"/>
                  </a:cubicBezTo>
                  <a:cubicBezTo>
                    <a:pt x="35" y="2562"/>
                    <a:pt x="64" y="2755"/>
                    <a:pt x="101" y="2918"/>
                  </a:cubicBezTo>
                  <a:cubicBezTo>
                    <a:pt x="136" y="3082"/>
                    <a:pt x="177" y="3212"/>
                    <a:pt x="207" y="3304"/>
                  </a:cubicBezTo>
                  <a:cubicBezTo>
                    <a:pt x="241" y="3397"/>
                    <a:pt x="262" y="3447"/>
                    <a:pt x="262" y="3447"/>
                  </a:cubicBezTo>
                  <a:cubicBezTo>
                    <a:pt x="262" y="3447"/>
                    <a:pt x="258" y="3393"/>
                    <a:pt x="249" y="3296"/>
                  </a:cubicBezTo>
                  <a:cubicBezTo>
                    <a:pt x="241" y="3199"/>
                    <a:pt x="232" y="3065"/>
                    <a:pt x="219" y="2901"/>
                  </a:cubicBezTo>
                  <a:cubicBezTo>
                    <a:pt x="219" y="2817"/>
                    <a:pt x="215" y="2730"/>
                    <a:pt x="211" y="2637"/>
                  </a:cubicBezTo>
                  <a:cubicBezTo>
                    <a:pt x="207" y="2544"/>
                    <a:pt x="207" y="2444"/>
                    <a:pt x="202" y="2343"/>
                  </a:cubicBezTo>
                  <a:cubicBezTo>
                    <a:pt x="207" y="2242"/>
                    <a:pt x="202" y="2137"/>
                    <a:pt x="207" y="2033"/>
                  </a:cubicBezTo>
                  <a:cubicBezTo>
                    <a:pt x="211" y="1928"/>
                    <a:pt x="215" y="1818"/>
                    <a:pt x="223" y="1709"/>
                  </a:cubicBezTo>
                  <a:lnTo>
                    <a:pt x="237" y="1550"/>
                  </a:lnTo>
                  <a:cubicBezTo>
                    <a:pt x="241" y="1495"/>
                    <a:pt x="245" y="1445"/>
                    <a:pt x="253" y="1390"/>
                  </a:cubicBezTo>
                  <a:cubicBezTo>
                    <a:pt x="262" y="1285"/>
                    <a:pt x="274" y="1180"/>
                    <a:pt x="291" y="1079"/>
                  </a:cubicBezTo>
                  <a:cubicBezTo>
                    <a:pt x="303" y="979"/>
                    <a:pt x="320" y="882"/>
                    <a:pt x="337" y="794"/>
                  </a:cubicBezTo>
                  <a:cubicBezTo>
                    <a:pt x="345" y="748"/>
                    <a:pt x="353" y="701"/>
                    <a:pt x="362" y="659"/>
                  </a:cubicBezTo>
                  <a:cubicBezTo>
                    <a:pt x="371" y="618"/>
                    <a:pt x="379" y="576"/>
                    <a:pt x="388" y="533"/>
                  </a:cubicBezTo>
                  <a:cubicBezTo>
                    <a:pt x="409" y="454"/>
                    <a:pt x="421" y="382"/>
                    <a:pt x="438" y="316"/>
                  </a:cubicBezTo>
                  <a:cubicBezTo>
                    <a:pt x="454" y="252"/>
                    <a:pt x="471" y="198"/>
                    <a:pt x="484" y="151"/>
                  </a:cubicBezTo>
                  <a:cubicBezTo>
                    <a:pt x="505" y="55"/>
                    <a:pt x="518" y="0"/>
                    <a:pt x="5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sp>
          <p:nvSpPr>
            <p:cNvPr id="552" name="Google Shape;552;p34"/>
            <p:cNvSpPr/>
            <p:nvPr/>
          </p:nvSpPr>
          <p:spPr>
            <a:xfrm>
              <a:off x="6283926" y="2206002"/>
              <a:ext cx="42482" cy="282779"/>
            </a:xfrm>
            <a:custGeom>
              <a:avLst/>
              <a:gdLst/>
              <a:ahLst/>
              <a:cxnLst/>
              <a:rect l="l" t="t" r="r" b="b"/>
              <a:pathLst>
                <a:path w="518" h="3448" extrusionOk="0">
                  <a:moveTo>
                    <a:pt x="517" y="0"/>
                  </a:moveTo>
                  <a:cubicBezTo>
                    <a:pt x="517" y="0"/>
                    <a:pt x="492" y="51"/>
                    <a:pt x="441" y="135"/>
                  </a:cubicBezTo>
                  <a:cubicBezTo>
                    <a:pt x="420" y="177"/>
                    <a:pt x="391" y="227"/>
                    <a:pt x="362" y="290"/>
                  </a:cubicBezTo>
                  <a:cubicBezTo>
                    <a:pt x="332" y="349"/>
                    <a:pt x="302" y="420"/>
                    <a:pt x="273" y="500"/>
                  </a:cubicBezTo>
                  <a:cubicBezTo>
                    <a:pt x="256" y="538"/>
                    <a:pt x="240" y="580"/>
                    <a:pt x="223" y="622"/>
                  </a:cubicBezTo>
                  <a:cubicBezTo>
                    <a:pt x="211" y="664"/>
                    <a:pt x="198" y="710"/>
                    <a:pt x="186" y="756"/>
                  </a:cubicBezTo>
                  <a:cubicBezTo>
                    <a:pt x="155" y="849"/>
                    <a:pt x="122" y="945"/>
                    <a:pt x="105" y="1046"/>
                  </a:cubicBezTo>
                  <a:cubicBezTo>
                    <a:pt x="85" y="1151"/>
                    <a:pt x="60" y="1256"/>
                    <a:pt x="47" y="1364"/>
                  </a:cubicBezTo>
                  <a:cubicBezTo>
                    <a:pt x="42" y="1420"/>
                    <a:pt x="34" y="1474"/>
                    <a:pt x="25" y="1529"/>
                  </a:cubicBezTo>
                  <a:lnTo>
                    <a:pt x="13" y="1697"/>
                  </a:lnTo>
                  <a:cubicBezTo>
                    <a:pt x="4" y="1810"/>
                    <a:pt x="4" y="1919"/>
                    <a:pt x="4" y="2029"/>
                  </a:cubicBezTo>
                  <a:cubicBezTo>
                    <a:pt x="0" y="2141"/>
                    <a:pt x="13" y="2246"/>
                    <a:pt x="17" y="2352"/>
                  </a:cubicBezTo>
                  <a:cubicBezTo>
                    <a:pt x="38" y="2562"/>
                    <a:pt x="64" y="2755"/>
                    <a:pt x="101" y="2918"/>
                  </a:cubicBezTo>
                  <a:cubicBezTo>
                    <a:pt x="135" y="3082"/>
                    <a:pt x="176" y="3212"/>
                    <a:pt x="206" y="3304"/>
                  </a:cubicBezTo>
                  <a:cubicBezTo>
                    <a:pt x="240" y="3397"/>
                    <a:pt x="261" y="3447"/>
                    <a:pt x="261" y="3447"/>
                  </a:cubicBezTo>
                  <a:cubicBezTo>
                    <a:pt x="261" y="3447"/>
                    <a:pt x="256" y="3393"/>
                    <a:pt x="248" y="3296"/>
                  </a:cubicBezTo>
                  <a:cubicBezTo>
                    <a:pt x="240" y="3199"/>
                    <a:pt x="231" y="3065"/>
                    <a:pt x="223" y="2901"/>
                  </a:cubicBezTo>
                  <a:cubicBezTo>
                    <a:pt x="219" y="2817"/>
                    <a:pt x="215" y="2730"/>
                    <a:pt x="211" y="2637"/>
                  </a:cubicBezTo>
                  <a:cubicBezTo>
                    <a:pt x="206" y="2544"/>
                    <a:pt x="206" y="2444"/>
                    <a:pt x="202" y="2343"/>
                  </a:cubicBezTo>
                  <a:cubicBezTo>
                    <a:pt x="206" y="2242"/>
                    <a:pt x="206" y="2137"/>
                    <a:pt x="211" y="2033"/>
                  </a:cubicBezTo>
                  <a:cubicBezTo>
                    <a:pt x="211" y="1928"/>
                    <a:pt x="215" y="1818"/>
                    <a:pt x="223" y="1709"/>
                  </a:cubicBezTo>
                  <a:lnTo>
                    <a:pt x="236" y="1550"/>
                  </a:lnTo>
                  <a:cubicBezTo>
                    <a:pt x="240" y="1495"/>
                    <a:pt x="244" y="1445"/>
                    <a:pt x="252" y="1390"/>
                  </a:cubicBezTo>
                  <a:cubicBezTo>
                    <a:pt x="261" y="1285"/>
                    <a:pt x="273" y="1180"/>
                    <a:pt x="290" y="1079"/>
                  </a:cubicBezTo>
                  <a:cubicBezTo>
                    <a:pt x="302" y="979"/>
                    <a:pt x="320" y="882"/>
                    <a:pt x="337" y="794"/>
                  </a:cubicBezTo>
                  <a:cubicBezTo>
                    <a:pt x="345" y="748"/>
                    <a:pt x="353" y="701"/>
                    <a:pt x="362" y="659"/>
                  </a:cubicBezTo>
                  <a:cubicBezTo>
                    <a:pt x="370" y="618"/>
                    <a:pt x="378" y="576"/>
                    <a:pt x="387" y="533"/>
                  </a:cubicBezTo>
                  <a:cubicBezTo>
                    <a:pt x="407" y="454"/>
                    <a:pt x="424" y="382"/>
                    <a:pt x="437" y="316"/>
                  </a:cubicBezTo>
                  <a:cubicBezTo>
                    <a:pt x="454" y="252"/>
                    <a:pt x="471" y="198"/>
                    <a:pt x="483" y="151"/>
                  </a:cubicBezTo>
                  <a:cubicBezTo>
                    <a:pt x="504" y="55"/>
                    <a:pt x="517" y="0"/>
                    <a:pt x="5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02060"/>
                </a:solidFill>
              </a:endParaRPr>
            </a:p>
          </p:txBody>
        </p:sp>
      </p:grpSp>
      <p:grpSp>
        <p:nvGrpSpPr>
          <p:cNvPr id="553" name="Google Shape;553;p34"/>
          <p:cNvGrpSpPr/>
          <p:nvPr/>
        </p:nvGrpSpPr>
        <p:grpSpPr>
          <a:xfrm>
            <a:off x="801345" y="2347862"/>
            <a:ext cx="2937605" cy="1951508"/>
            <a:chOff x="3638704" y="720590"/>
            <a:chExt cx="927333" cy="616045"/>
          </a:xfrm>
          <a:solidFill>
            <a:srgbClr val="002060"/>
          </a:solidFill>
        </p:grpSpPr>
        <p:sp>
          <p:nvSpPr>
            <p:cNvPr id="554" name="Google Shape;554;p34"/>
            <p:cNvSpPr/>
            <p:nvPr/>
          </p:nvSpPr>
          <p:spPr>
            <a:xfrm>
              <a:off x="3638704" y="720590"/>
              <a:ext cx="927333" cy="616045"/>
            </a:xfrm>
            <a:custGeom>
              <a:avLst/>
              <a:gdLst/>
              <a:ahLst/>
              <a:cxnLst/>
              <a:rect l="l" t="t" r="r" b="b"/>
              <a:pathLst>
                <a:path w="27550" h="18302" extrusionOk="0">
                  <a:moveTo>
                    <a:pt x="17479" y="147"/>
                  </a:moveTo>
                  <a:lnTo>
                    <a:pt x="23449" y="391"/>
                  </a:lnTo>
                  <a:lnTo>
                    <a:pt x="12427" y="1256"/>
                  </a:lnTo>
                  <a:lnTo>
                    <a:pt x="6407" y="781"/>
                  </a:lnTo>
                  <a:lnTo>
                    <a:pt x="17479" y="147"/>
                  </a:lnTo>
                  <a:close/>
                  <a:moveTo>
                    <a:pt x="5685" y="861"/>
                  </a:moveTo>
                  <a:cubicBezTo>
                    <a:pt x="6227" y="899"/>
                    <a:pt x="6768" y="936"/>
                    <a:pt x="7310" y="978"/>
                  </a:cubicBezTo>
                  <a:lnTo>
                    <a:pt x="8930" y="1108"/>
                  </a:lnTo>
                  <a:lnTo>
                    <a:pt x="10551" y="1247"/>
                  </a:lnTo>
                  <a:cubicBezTo>
                    <a:pt x="11088" y="1298"/>
                    <a:pt x="11629" y="1348"/>
                    <a:pt x="12168" y="1403"/>
                  </a:cubicBezTo>
                  <a:cubicBezTo>
                    <a:pt x="11625" y="1364"/>
                    <a:pt x="11088" y="1327"/>
                    <a:pt x="10546" y="1285"/>
                  </a:cubicBezTo>
                  <a:lnTo>
                    <a:pt x="8926" y="1155"/>
                  </a:lnTo>
                  <a:lnTo>
                    <a:pt x="7306" y="1016"/>
                  </a:lnTo>
                  <a:cubicBezTo>
                    <a:pt x="6764" y="965"/>
                    <a:pt x="6227" y="915"/>
                    <a:pt x="5685" y="861"/>
                  </a:cubicBezTo>
                  <a:close/>
                  <a:moveTo>
                    <a:pt x="22831" y="583"/>
                  </a:moveTo>
                  <a:cubicBezTo>
                    <a:pt x="23276" y="987"/>
                    <a:pt x="23360" y="1428"/>
                    <a:pt x="23352" y="1726"/>
                  </a:cubicBezTo>
                  <a:cubicBezTo>
                    <a:pt x="23343" y="2049"/>
                    <a:pt x="23222" y="2343"/>
                    <a:pt x="23071" y="2561"/>
                  </a:cubicBezTo>
                  <a:lnTo>
                    <a:pt x="22831" y="2591"/>
                  </a:lnTo>
                  <a:cubicBezTo>
                    <a:pt x="22881" y="2523"/>
                    <a:pt x="22924" y="2452"/>
                    <a:pt x="22961" y="2381"/>
                  </a:cubicBezTo>
                  <a:cubicBezTo>
                    <a:pt x="23071" y="2174"/>
                    <a:pt x="23129" y="1940"/>
                    <a:pt x="23133" y="1705"/>
                  </a:cubicBezTo>
                  <a:cubicBezTo>
                    <a:pt x="23137" y="1465"/>
                    <a:pt x="23079" y="1226"/>
                    <a:pt x="22965" y="1021"/>
                  </a:cubicBezTo>
                  <a:cubicBezTo>
                    <a:pt x="22877" y="861"/>
                    <a:pt x="22756" y="718"/>
                    <a:pt x="22617" y="601"/>
                  </a:cubicBezTo>
                  <a:lnTo>
                    <a:pt x="22831" y="583"/>
                  </a:lnTo>
                  <a:close/>
                  <a:moveTo>
                    <a:pt x="24255" y="471"/>
                  </a:moveTo>
                  <a:cubicBezTo>
                    <a:pt x="24552" y="668"/>
                    <a:pt x="24716" y="1104"/>
                    <a:pt x="24712" y="1550"/>
                  </a:cubicBezTo>
                  <a:cubicBezTo>
                    <a:pt x="24712" y="1965"/>
                    <a:pt x="24557" y="2385"/>
                    <a:pt x="24230" y="2633"/>
                  </a:cubicBezTo>
                  <a:lnTo>
                    <a:pt x="24381" y="2414"/>
                  </a:lnTo>
                  <a:lnTo>
                    <a:pt x="23302" y="2536"/>
                  </a:lnTo>
                  <a:cubicBezTo>
                    <a:pt x="23440" y="2296"/>
                    <a:pt x="23524" y="2011"/>
                    <a:pt x="23532" y="1730"/>
                  </a:cubicBezTo>
                  <a:cubicBezTo>
                    <a:pt x="23540" y="1424"/>
                    <a:pt x="23461" y="982"/>
                    <a:pt x="23066" y="562"/>
                  </a:cubicBezTo>
                  <a:lnTo>
                    <a:pt x="24255" y="471"/>
                  </a:lnTo>
                  <a:close/>
                  <a:moveTo>
                    <a:pt x="21101" y="718"/>
                  </a:moveTo>
                  <a:cubicBezTo>
                    <a:pt x="21554" y="1142"/>
                    <a:pt x="21639" y="1608"/>
                    <a:pt x="21630" y="1923"/>
                  </a:cubicBezTo>
                  <a:cubicBezTo>
                    <a:pt x="21622" y="2242"/>
                    <a:pt x="21513" y="2527"/>
                    <a:pt x="21374" y="2754"/>
                  </a:cubicBezTo>
                  <a:lnTo>
                    <a:pt x="21135" y="2779"/>
                  </a:lnTo>
                  <a:cubicBezTo>
                    <a:pt x="21177" y="2721"/>
                    <a:pt x="21211" y="2662"/>
                    <a:pt x="21240" y="2599"/>
                  </a:cubicBezTo>
                  <a:cubicBezTo>
                    <a:pt x="21349" y="2381"/>
                    <a:pt x="21408" y="2141"/>
                    <a:pt x="21412" y="1897"/>
                  </a:cubicBezTo>
                  <a:cubicBezTo>
                    <a:pt x="21416" y="1655"/>
                    <a:pt x="21358" y="1407"/>
                    <a:pt x="21244" y="1192"/>
                  </a:cubicBezTo>
                  <a:cubicBezTo>
                    <a:pt x="21156" y="1016"/>
                    <a:pt x="21030" y="865"/>
                    <a:pt x="20883" y="735"/>
                  </a:cubicBezTo>
                  <a:lnTo>
                    <a:pt x="21101" y="718"/>
                  </a:lnTo>
                  <a:close/>
                  <a:moveTo>
                    <a:pt x="22579" y="605"/>
                  </a:moveTo>
                  <a:cubicBezTo>
                    <a:pt x="22693" y="752"/>
                    <a:pt x="22794" y="907"/>
                    <a:pt x="22864" y="1071"/>
                  </a:cubicBezTo>
                  <a:cubicBezTo>
                    <a:pt x="22949" y="1273"/>
                    <a:pt x="22995" y="1486"/>
                    <a:pt x="22990" y="1701"/>
                  </a:cubicBezTo>
                  <a:cubicBezTo>
                    <a:pt x="22986" y="1915"/>
                    <a:pt x="22940" y="2133"/>
                    <a:pt x="22860" y="2335"/>
                  </a:cubicBezTo>
                  <a:cubicBezTo>
                    <a:pt x="22785" y="2515"/>
                    <a:pt x="22684" y="2687"/>
                    <a:pt x="22554" y="2839"/>
                  </a:cubicBezTo>
                  <a:lnTo>
                    <a:pt x="22604" y="2616"/>
                  </a:lnTo>
                  <a:lnTo>
                    <a:pt x="21597" y="2729"/>
                  </a:lnTo>
                  <a:cubicBezTo>
                    <a:pt x="21723" y="2486"/>
                    <a:pt x="21798" y="2205"/>
                    <a:pt x="21806" y="1928"/>
                  </a:cubicBezTo>
                  <a:cubicBezTo>
                    <a:pt x="21819" y="1604"/>
                    <a:pt x="21740" y="1138"/>
                    <a:pt x="21337" y="701"/>
                  </a:cubicBezTo>
                  <a:lnTo>
                    <a:pt x="22579" y="605"/>
                  </a:lnTo>
                  <a:close/>
                  <a:moveTo>
                    <a:pt x="5458" y="2829"/>
                  </a:moveTo>
                  <a:lnTo>
                    <a:pt x="5458" y="2843"/>
                  </a:lnTo>
                  <a:lnTo>
                    <a:pt x="5341" y="2839"/>
                  </a:lnTo>
                  <a:lnTo>
                    <a:pt x="5458" y="2829"/>
                  </a:lnTo>
                  <a:close/>
                  <a:moveTo>
                    <a:pt x="24300" y="2763"/>
                  </a:moveTo>
                  <a:lnTo>
                    <a:pt x="25468" y="2800"/>
                  </a:lnTo>
                  <a:lnTo>
                    <a:pt x="24494" y="2901"/>
                  </a:lnTo>
                  <a:lnTo>
                    <a:pt x="24364" y="2876"/>
                  </a:lnTo>
                  <a:lnTo>
                    <a:pt x="24712" y="2843"/>
                  </a:lnTo>
                  <a:lnTo>
                    <a:pt x="24195" y="2825"/>
                  </a:lnTo>
                  <a:cubicBezTo>
                    <a:pt x="24234" y="2804"/>
                    <a:pt x="24267" y="2784"/>
                    <a:pt x="24300" y="2763"/>
                  </a:cubicBezTo>
                  <a:close/>
                  <a:moveTo>
                    <a:pt x="19023" y="882"/>
                  </a:moveTo>
                  <a:cubicBezTo>
                    <a:pt x="19456" y="1318"/>
                    <a:pt x="19535" y="1785"/>
                    <a:pt x="19527" y="2108"/>
                  </a:cubicBezTo>
                  <a:cubicBezTo>
                    <a:pt x="19519" y="2448"/>
                    <a:pt x="19405" y="2754"/>
                    <a:pt x="19258" y="2990"/>
                  </a:cubicBezTo>
                  <a:lnTo>
                    <a:pt x="19015" y="3015"/>
                  </a:lnTo>
                  <a:cubicBezTo>
                    <a:pt x="19061" y="2947"/>
                    <a:pt x="19107" y="2872"/>
                    <a:pt x="19141" y="2796"/>
                  </a:cubicBezTo>
                  <a:cubicBezTo>
                    <a:pt x="19250" y="2574"/>
                    <a:pt x="19304" y="2326"/>
                    <a:pt x="19308" y="2079"/>
                  </a:cubicBezTo>
                  <a:cubicBezTo>
                    <a:pt x="19313" y="1827"/>
                    <a:pt x="19258" y="1579"/>
                    <a:pt x="19145" y="1356"/>
                  </a:cubicBezTo>
                  <a:cubicBezTo>
                    <a:pt x="19061" y="1184"/>
                    <a:pt x="18940" y="1029"/>
                    <a:pt x="18801" y="899"/>
                  </a:cubicBezTo>
                  <a:lnTo>
                    <a:pt x="19023" y="882"/>
                  </a:lnTo>
                  <a:close/>
                  <a:moveTo>
                    <a:pt x="26429" y="2880"/>
                  </a:moveTo>
                  <a:lnTo>
                    <a:pt x="25464" y="3002"/>
                  </a:lnTo>
                  <a:lnTo>
                    <a:pt x="25191" y="3036"/>
                  </a:lnTo>
                  <a:lnTo>
                    <a:pt x="25056" y="3011"/>
                  </a:lnTo>
                  <a:lnTo>
                    <a:pt x="25459" y="2968"/>
                  </a:lnTo>
                  <a:lnTo>
                    <a:pt x="26429" y="2880"/>
                  </a:lnTo>
                  <a:close/>
                  <a:moveTo>
                    <a:pt x="20849" y="739"/>
                  </a:moveTo>
                  <a:cubicBezTo>
                    <a:pt x="20967" y="899"/>
                    <a:pt x="21072" y="1062"/>
                    <a:pt x="21143" y="1238"/>
                  </a:cubicBezTo>
                  <a:cubicBezTo>
                    <a:pt x="21227" y="1449"/>
                    <a:pt x="21273" y="1671"/>
                    <a:pt x="21269" y="1893"/>
                  </a:cubicBezTo>
                  <a:cubicBezTo>
                    <a:pt x="21265" y="2116"/>
                    <a:pt x="21219" y="2343"/>
                    <a:pt x="21139" y="2552"/>
                  </a:cubicBezTo>
                  <a:cubicBezTo>
                    <a:pt x="21064" y="2742"/>
                    <a:pt x="20963" y="2922"/>
                    <a:pt x="20829" y="3086"/>
                  </a:cubicBezTo>
                  <a:lnTo>
                    <a:pt x="20870" y="2809"/>
                  </a:lnTo>
                  <a:lnTo>
                    <a:pt x="19477" y="2964"/>
                  </a:lnTo>
                  <a:cubicBezTo>
                    <a:pt x="19615" y="2709"/>
                    <a:pt x="19695" y="2410"/>
                    <a:pt x="19707" y="2112"/>
                  </a:cubicBezTo>
                  <a:cubicBezTo>
                    <a:pt x="19716" y="1785"/>
                    <a:pt x="19640" y="1314"/>
                    <a:pt x="19250" y="865"/>
                  </a:cubicBezTo>
                  <a:lnTo>
                    <a:pt x="20849" y="739"/>
                  </a:lnTo>
                  <a:close/>
                  <a:moveTo>
                    <a:pt x="16907" y="1050"/>
                  </a:moveTo>
                  <a:cubicBezTo>
                    <a:pt x="17353" y="1499"/>
                    <a:pt x="17436" y="1990"/>
                    <a:pt x="17423" y="2326"/>
                  </a:cubicBezTo>
                  <a:cubicBezTo>
                    <a:pt x="17415" y="2670"/>
                    <a:pt x="17306" y="2986"/>
                    <a:pt x="17159" y="3224"/>
                  </a:cubicBezTo>
                  <a:lnTo>
                    <a:pt x="16919" y="3250"/>
                  </a:lnTo>
                  <a:cubicBezTo>
                    <a:pt x="16966" y="3182"/>
                    <a:pt x="17004" y="3107"/>
                    <a:pt x="17041" y="3031"/>
                  </a:cubicBezTo>
                  <a:cubicBezTo>
                    <a:pt x="17146" y="2800"/>
                    <a:pt x="17206" y="2548"/>
                    <a:pt x="17210" y="2292"/>
                  </a:cubicBezTo>
                  <a:cubicBezTo>
                    <a:pt x="17210" y="2040"/>
                    <a:pt x="17155" y="1785"/>
                    <a:pt x="17045" y="1558"/>
                  </a:cubicBezTo>
                  <a:cubicBezTo>
                    <a:pt x="16954" y="1368"/>
                    <a:pt x="16828" y="1205"/>
                    <a:pt x="16681" y="1066"/>
                  </a:cubicBezTo>
                  <a:lnTo>
                    <a:pt x="16907" y="1050"/>
                  </a:lnTo>
                  <a:close/>
                  <a:moveTo>
                    <a:pt x="18763" y="903"/>
                  </a:moveTo>
                  <a:cubicBezTo>
                    <a:pt x="18876" y="1062"/>
                    <a:pt x="18973" y="1226"/>
                    <a:pt x="19044" y="1403"/>
                  </a:cubicBezTo>
                  <a:cubicBezTo>
                    <a:pt x="19128" y="1616"/>
                    <a:pt x="19170" y="1847"/>
                    <a:pt x="19166" y="2074"/>
                  </a:cubicBezTo>
                  <a:cubicBezTo>
                    <a:pt x="19166" y="2305"/>
                    <a:pt x="19116" y="2536"/>
                    <a:pt x="19035" y="2754"/>
                  </a:cubicBezTo>
                  <a:cubicBezTo>
                    <a:pt x="18965" y="2943"/>
                    <a:pt x="18868" y="3124"/>
                    <a:pt x="18738" y="3288"/>
                  </a:cubicBezTo>
                  <a:lnTo>
                    <a:pt x="18797" y="3040"/>
                  </a:lnTo>
                  <a:lnTo>
                    <a:pt x="17382" y="3199"/>
                  </a:lnTo>
                  <a:cubicBezTo>
                    <a:pt x="17512" y="2939"/>
                    <a:pt x="17596" y="2633"/>
                    <a:pt x="17605" y="2331"/>
                  </a:cubicBezTo>
                  <a:cubicBezTo>
                    <a:pt x="17613" y="1990"/>
                    <a:pt x="17537" y="1499"/>
                    <a:pt x="17134" y="1033"/>
                  </a:cubicBezTo>
                  <a:lnTo>
                    <a:pt x="18763" y="903"/>
                  </a:lnTo>
                  <a:close/>
                  <a:moveTo>
                    <a:pt x="16647" y="1071"/>
                  </a:moveTo>
                  <a:cubicBezTo>
                    <a:pt x="16768" y="1238"/>
                    <a:pt x="16869" y="1415"/>
                    <a:pt x="16941" y="1600"/>
                  </a:cubicBezTo>
                  <a:cubicBezTo>
                    <a:pt x="17025" y="1822"/>
                    <a:pt x="17067" y="2058"/>
                    <a:pt x="17063" y="2292"/>
                  </a:cubicBezTo>
                  <a:cubicBezTo>
                    <a:pt x="17063" y="2527"/>
                    <a:pt x="17016" y="2763"/>
                    <a:pt x="16937" y="2990"/>
                  </a:cubicBezTo>
                  <a:cubicBezTo>
                    <a:pt x="16869" y="3166"/>
                    <a:pt x="16781" y="3338"/>
                    <a:pt x="16668" y="3497"/>
                  </a:cubicBezTo>
                  <a:lnTo>
                    <a:pt x="16714" y="3275"/>
                  </a:lnTo>
                  <a:lnTo>
                    <a:pt x="16714" y="3275"/>
                  </a:lnTo>
                  <a:lnTo>
                    <a:pt x="15086" y="3455"/>
                  </a:lnTo>
                  <a:cubicBezTo>
                    <a:pt x="15220" y="3187"/>
                    <a:pt x="15303" y="2872"/>
                    <a:pt x="15312" y="2565"/>
                  </a:cubicBezTo>
                  <a:cubicBezTo>
                    <a:pt x="15324" y="2209"/>
                    <a:pt x="15245" y="1701"/>
                    <a:pt x="14838" y="1213"/>
                  </a:cubicBezTo>
                  <a:lnTo>
                    <a:pt x="16647" y="1071"/>
                  </a:lnTo>
                  <a:close/>
                  <a:moveTo>
                    <a:pt x="14615" y="1230"/>
                  </a:moveTo>
                  <a:cubicBezTo>
                    <a:pt x="15060" y="1705"/>
                    <a:pt x="15144" y="2213"/>
                    <a:pt x="15136" y="2557"/>
                  </a:cubicBezTo>
                  <a:cubicBezTo>
                    <a:pt x="15123" y="2926"/>
                    <a:pt x="15010" y="3242"/>
                    <a:pt x="14871" y="3480"/>
                  </a:cubicBezTo>
                  <a:lnTo>
                    <a:pt x="14627" y="3506"/>
                  </a:lnTo>
                  <a:cubicBezTo>
                    <a:pt x="14673" y="3434"/>
                    <a:pt x="14716" y="3354"/>
                    <a:pt x="14749" y="3279"/>
                  </a:cubicBezTo>
                  <a:cubicBezTo>
                    <a:pt x="14859" y="3040"/>
                    <a:pt x="14913" y="2779"/>
                    <a:pt x="14917" y="2519"/>
                  </a:cubicBezTo>
                  <a:cubicBezTo>
                    <a:pt x="14917" y="2259"/>
                    <a:pt x="14863" y="1994"/>
                    <a:pt x="14753" y="1763"/>
                  </a:cubicBezTo>
                  <a:cubicBezTo>
                    <a:pt x="14661" y="1566"/>
                    <a:pt x="14535" y="1394"/>
                    <a:pt x="14388" y="1247"/>
                  </a:cubicBezTo>
                  <a:lnTo>
                    <a:pt x="14615" y="1230"/>
                  </a:lnTo>
                  <a:close/>
                  <a:moveTo>
                    <a:pt x="14355" y="1252"/>
                  </a:moveTo>
                  <a:cubicBezTo>
                    <a:pt x="14472" y="1428"/>
                    <a:pt x="14577" y="1608"/>
                    <a:pt x="14648" y="1806"/>
                  </a:cubicBezTo>
                  <a:cubicBezTo>
                    <a:pt x="14733" y="2032"/>
                    <a:pt x="14774" y="2275"/>
                    <a:pt x="14770" y="2519"/>
                  </a:cubicBezTo>
                  <a:cubicBezTo>
                    <a:pt x="14770" y="2763"/>
                    <a:pt x="14724" y="3002"/>
                    <a:pt x="14644" y="3238"/>
                  </a:cubicBezTo>
                  <a:cubicBezTo>
                    <a:pt x="14582" y="3418"/>
                    <a:pt x="14493" y="3598"/>
                    <a:pt x="14380" y="3761"/>
                  </a:cubicBezTo>
                  <a:lnTo>
                    <a:pt x="14431" y="3531"/>
                  </a:lnTo>
                  <a:lnTo>
                    <a:pt x="13065" y="3682"/>
                  </a:lnTo>
                  <a:cubicBezTo>
                    <a:pt x="13166" y="3527"/>
                    <a:pt x="13251" y="3338"/>
                    <a:pt x="13280" y="3120"/>
                  </a:cubicBezTo>
                  <a:cubicBezTo>
                    <a:pt x="13364" y="2578"/>
                    <a:pt x="13125" y="1998"/>
                    <a:pt x="12583" y="1390"/>
                  </a:cubicBezTo>
                  <a:lnTo>
                    <a:pt x="14355" y="1252"/>
                  </a:lnTo>
                  <a:close/>
                  <a:moveTo>
                    <a:pt x="6252" y="1122"/>
                  </a:moveTo>
                  <a:lnTo>
                    <a:pt x="12608" y="1641"/>
                  </a:lnTo>
                  <a:cubicBezTo>
                    <a:pt x="12919" y="2028"/>
                    <a:pt x="13100" y="2397"/>
                    <a:pt x="13141" y="2750"/>
                  </a:cubicBezTo>
                  <a:lnTo>
                    <a:pt x="6604" y="2079"/>
                  </a:lnTo>
                  <a:lnTo>
                    <a:pt x="13150" y="2847"/>
                  </a:lnTo>
                  <a:cubicBezTo>
                    <a:pt x="13154" y="2910"/>
                    <a:pt x="13150" y="2973"/>
                    <a:pt x="13146" y="3036"/>
                  </a:cubicBezTo>
                  <a:lnTo>
                    <a:pt x="9749" y="2699"/>
                  </a:lnTo>
                  <a:lnTo>
                    <a:pt x="13133" y="3128"/>
                  </a:lnTo>
                  <a:cubicBezTo>
                    <a:pt x="13086" y="3384"/>
                    <a:pt x="12965" y="3594"/>
                    <a:pt x="12835" y="3749"/>
                  </a:cubicBezTo>
                  <a:lnTo>
                    <a:pt x="6604" y="2804"/>
                  </a:lnTo>
                  <a:lnTo>
                    <a:pt x="12763" y="3833"/>
                  </a:lnTo>
                  <a:lnTo>
                    <a:pt x="12713" y="3883"/>
                  </a:lnTo>
                  <a:cubicBezTo>
                    <a:pt x="9589" y="3472"/>
                    <a:pt x="6659" y="2880"/>
                    <a:pt x="6147" y="2775"/>
                  </a:cubicBezTo>
                  <a:lnTo>
                    <a:pt x="6163" y="2721"/>
                  </a:lnTo>
                  <a:cubicBezTo>
                    <a:pt x="6176" y="2721"/>
                    <a:pt x="6180" y="2725"/>
                    <a:pt x="6180" y="2725"/>
                  </a:cubicBezTo>
                  <a:cubicBezTo>
                    <a:pt x="6201" y="2674"/>
                    <a:pt x="6223" y="2628"/>
                    <a:pt x="6239" y="2578"/>
                  </a:cubicBezTo>
                  <a:lnTo>
                    <a:pt x="12427" y="3389"/>
                  </a:lnTo>
                  <a:lnTo>
                    <a:pt x="12427" y="3389"/>
                  </a:lnTo>
                  <a:lnTo>
                    <a:pt x="6269" y="2490"/>
                  </a:lnTo>
                  <a:cubicBezTo>
                    <a:pt x="6345" y="2234"/>
                    <a:pt x="6365" y="1982"/>
                    <a:pt x="6357" y="1759"/>
                  </a:cubicBezTo>
                  <a:lnTo>
                    <a:pt x="6357" y="1759"/>
                  </a:lnTo>
                  <a:lnTo>
                    <a:pt x="9745" y="2062"/>
                  </a:lnTo>
                  <a:lnTo>
                    <a:pt x="6349" y="1667"/>
                  </a:lnTo>
                  <a:cubicBezTo>
                    <a:pt x="6349" y="1616"/>
                    <a:pt x="6339" y="1570"/>
                    <a:pt x="6335" y="1525"/>
                  </a:cubicBezTo>
                  <a:lnTo>
                    <a:pt x="6335" y="1525"/>
                  </a:lnTo>
                  <a:lnTo>
                    <a:pt x="8048" y="1651"/>
                  </a:lnTo>
                  <a:lnTo>
                    <a:pt x="6323" y="1432"/>
                  </a:lnTo>
                  <a:cubicBezTo>
                    <a:pt x="6314" y="1382"/>
                    <a:pt x="6306" y="1331"/>
                    <a:pt x="6294" y="1289"/>
                  </a:cubicBezTo>
                  <a:lnTo>
                    <a:pt x="6294" y="1289"/>
                  </a:lnTo>
                  <a:lnTo>
                    <a:pt x="12369" y="1767"/>
                  </a:lnTo>
                  <a:lnTo>
                    <a:pt x="12369" y="1767"/>
                  </a:lnTo>
                  <a:lnTo>
                    <a:pt x="6273" y="1188"/>
                  </a:lnTo>
                  <a:cubicBezTo>
                    <a:pt x="6264" y="1163"/>
                    <a:pt x="6260" y="1142"/>
                    <a:pt x="6252" y="1122"/>
                  </a:cubicBezTo>
                  <a:close/>
                  <a:moveTo>
                    <a:pt x="6012" y="2717"/>
                  </a:moveTo>
                  <a:lnTo>
                    <a:pt x="5983" y="2804"/>
                  </a:lnTo>
                  <a:cubicBezTo>
                    <a:pt x="5979" y="2825"/>
                    <a:pt x="5979" y="2847"/>
                    <a:pt x="5992" y="2864"/>
                  </a:cubicBezTo>
                  <a:cubicBezTo>
                    <a:pt x="6000" y="2880"/>
                    <a:pt x="6017" y="2893"/>
                    <a:pt x="6037" y="2897"/>
                  </a:cubicBezTo>
                  <a:cubicBezTo>
                    <a:pt x="6071" y="2905"/>
                    <a:pt x="9186" y="3560"/>
                    <a:pt x="12567" y="4013"/>
                  </a:cubicBezTo>
                  <a:cubicBezTo>
                    <a:pt x="12520" y="4048"/>
                    <a:pt x="12486" y="4073"/>
                    <a:pt x="12466" y="4085"/>
                  </a:cubicBezTo>
                  <a:cubicBezTo>
                    <a:pt x="9430" y="3745"/>
                    <a:pt x="5614" y="2897"/>
                    <a:pt x="5614" y="2897"/>
                  </a:cubicBezTo>
                  <a:cubicBezTo>
                    <a:pt x="5551" y="2742"/>
                    <a:pt x="5824" y="2717"/>
                    <a:pt x="6012" y="2717"/>
                  </a:cubicBezTo>
                  <a:close/>
                  <a:moveTo>
                    <a:pt x="5945" y="3116"/>
                  </a:moveTo>
                  <a:cubicBezTo>
                    <a:pt x="5996" y="3128"/>
                    <a:pt x="6054" y="3141"/>
                    <a:pt x="6118" y="3153"/>
                  </a:cubicBezTo>
                  <a:cubicBezTo>
                    <a:pt x="5992" y="3275"/>
                    <a:pt x="5878" y="3418"/>
                    <a:pt x="5790" y="3573"/>
                  </a:cubicBezTo>
                  <a:cubicBezTo>
                    <a:pt x="5756" y="3636"/>
                    <a:pt x="5723" y="3699"/>
                    <a:pt x="5694" y="3767"/>
                  </a:cubicBezTo>
                  <a:lnTo>
                    <a:pt x="5626" y="3968"/>
                  </a:lnTo>
                  <a:cubicBezTo>
                    <a:pt x="5609" y="4039"/>
                    <a:pt x="5597" y="4110"/>
                    <a:pt x="5584" y="4182"/>
                  </a:cubicBezTo>
                  <a:cubicBezTo>
                    <a:pt x="5576" y="4249"/>
                    <a:pt x="5572" y="4325"/>
                    <a:pt x="5568" y="4396"/>
                  </a:cubicBezTo>
                  <a:cubicBezTo>
                    <a:pt x="5568" y="4467"/>
                    <a:pt x="5572" y="4538"/>
                    <a:pt x="5576" y="4610"/>
                  </a:cubicBezTo>
                  <a:cubicBezTo>
                    <a:pt x="5584" y="4681"/>
                    <a:pt x="5597" y="4749"/>
                    <a:pt x="5609" y="4819"/>
                  </a:cubicBezTo>
                  <a:cubicBezTo>
                    <a:pt x="5630" y="4891"/>
                    <a:pt x="5651" y="4959"/>
                    <a:pt x="5672" y="5026"/>
                  </a:cubicBezTo>
                  <a:cubicBezTo>
                    <a:pt x="5698" y="5093"/>
                    <a:pt x="5723" y="5160"/>
                    <a:pt x="5756" y="5223"/>
                  </a:cubicBezTo>
                  <a:cubicBezTo>
                    <a:pt x="5802" y="5311"/>
                    <a:pt x="5857" y="5399"/>
                    <a:pt x="5916" y="5484"/>
                  </a:cubicBezTo>
                  <a:lnTo>
                    <a:pt x="5672" y="5458"/>
                  </a:lnTo>
                  <a:cubicBezTo>
                    <a:pt x="5504" y="5223"/>
                    <a:pt x="5362" y="4891"/>
                    <a:pt x="5349" y="4501"/>
                  </a:cubicBezTo>
                  <a:cubicBezTo>
                    <a:pt x="5332" y="4139"/>
                    <a:pt x="5429" y="3615"/>
                    <a:pt x="5945" y="3116"/>
                  </a:cubicBezTo>
                  <a:close/>
                  <a:moveTo>
                    <a:pt x="4245" y="2981"/>
                  </a:moveTo>
                  <a:lnTo>
                    <a:pt x="5630" y="3056"/>
                  </a:lnTo>
                  <a:cubicBezTo>
                    <a:pt x="5156" y="3585"/>
                    <a:pt x="5068" y="4127"/>
                    <a:pt x="5080" y="4509"/>
                  </a:cubicBezTo>
                  <a:cubicBezTo>
                    <a:pt x="5093" y="4833"/>
                    <a:pt x="5186" y="5156"/>
                    <a:pt x="5341" y="5429"/>
                  </a:cubicBezTo>
                  <a:lnTo>
                    <a:pt x="4081" y="5319"/>
                  </a:lnTo>
                  <a:lnTo>
                    <a:pt x="4081" y="5319"/>
                  </a:lnTo>
                  <a:lnTo>
                    <a:pt x="4258" y="5575"/>
                  </a:lnTo>
                  <a:cubicBezTo>
                    <a:pt x="3867" y="5290"/>
                    <a:pt x="3694" y="4786"/>
                    <a:pt x="3700" y="4282"/>
                  </a:cubicBezTo>
                  <a:cubicBezTo>
                    <a:pt x="3700" y="3757"/>
                    <a:pt x="3901" y="3232"/>
                    <a:pt x="4245" y="2981"/>
                  </a:cubicBezTo>
                  <a:close/>
                  <a:moveTo>
                    <a:pt x="7784" y="3489"/>
                  </a:moveTo>
                  <a:cubicBezTo>
                    <a:pt x="7843" y="3497"/>
                    <a:pt x="7906" y="3510"/>
                    <a:pt x="7969" y="3523"/>
                  </a:cubicBezTo>
                  <a:cubicBezTo>
                    <a:pt x="7922" y="3590"/>
                    <a:pt x="7876" y="3657"/>
                    <a:pt x="7839" y="3728"/>
                  </a:cubicBezTo>
                  <a:cubicBezTo>
                    <a:pt x="7810" y="3796"/>
                    <a:pt x="7771" y="3858"/>
                    <a:pt x="7746" y="3926"/>
                  </a:cubicBezTo>
                  <a:lnTo>
                    <a:pt x="7680" y="4135"/>
                  </a:lnTo>
                  <a:cubicBezTo>
                    <a:pt x="7662" y="4211"/>
                    <a:pt x="7649" y="4282"/>
                    <a:pt x="7637" y="4354"/>
                  </a:cubicBezTo>
                  <a:cubicBezTo>
                    <a:pt x="7629" y="4430"/>
                    <a:pt x="7624" y="4501"/>
                    <a:pt x="7620" y="4577"/>
                  </a:cubicBezTo>
                  <a:cubicBezTo>
                    <a:pt x="7616" y="4870"/>
                    <a:pt x="7680" y="5168"/>
                    <a:pt x="7810" y="5429"/>
                  </a:cubicBezTo>
                  <a:cubicBezTo>
                    <a:pt x="7847" y="5509"/>
                    <a:pt x="7889" y="5588"/>
                    <a:pt x="7940" y="5660"/>
                  </a:cubicBezTo>
                  <a:lnTo>
                    <a:pt x="7692" y="5639"/>
                  </a:lnTo>
                  <a:cubicBezTo>
                    <a:pt x="7541" y="5395"/>
                    <a:pt x="7415" y="5071"/>
                    <a:pt x="7403" y="4685"/>
                  </a:cubicBezTo>
                  <a:cubicBezTo>
                    <a:pt x="7389" y="4371"/>
                    <a:pt x="7453" y="3930"/>
                    <a:pt x="7784" y="3489"/>
                  </a:cubicBezTo>
                  <a:close/>
                  <a:moveTo>
                    <a:pt x="6201" y="3170"/>
                  </a:moveTo>
                  <a:cubicBezTo>
                    <a:pt x="6529" y="3242"/>
                    <a:pt x="6974" y="3329"/>
                    <a:pt x="7494" y="3430"/>
                  </a:cubicBezTo>
                  <a:cubicBezTo>
                    <a:pt x="7184" y="3901"/>
                    <a:pt x="7120" y="4362"/>
                    <a:pt x="7133" y="4699"/>
                  </a:cubicBezTo>
                  <a:cubicBezTo>
                    <a:pt x="7146" y="5013"/>
                    <a:pt x="7234" y="5332"/>
                    <a:pt x="7372" y="5609"/>
                  </a:cubicBezTo>
                  <a:lnTo>
                    <a:pt x="6197" y="5505"/>
                  </a:lnTo>
                  <a:lnTo>
                    <a:pt x="6256" y="5773"/>
                  </a:lnTo>
                  <a:cubicBezTo>
                    <a:pt x="6101" y="5584"/>
                    <a:pt x="5983" y="5379"/>
                    <a:pt x="5903" y="5160"/>
                  </a:cubicBezTo>
                  <a:cubicBezTo>
                    <a:pt x="5810" y="4912"/>
                    <a:pt x="5765" y="4656"/>
                    <a:pt x="5769" y="4396"/>
                  </a:cubicBezTo>
                  <a:cubicBezTo>
                    <a:pt x="5769" y="4139"/>
                    <a:pt x="5828" y="3883"/>
                    <a:pt x="5928" y="3645"/>
                  </a:cubicBezTo>
                  <a:cubicBezTo>
                    <a:pt x="6000" y="3480"/>
                    <a:pt x="6097" y="3321"/>
                    <a:pt x="6201" y="3170"/>
                  </a:cubicBezTo>
                  <a:close/>
                  <a:moveTo>
                    <a:pt x="10081" y="3972"/>
                  </a:moveTo>
                  <a:cubicBezTo>
                    <a:pt x="10143" y="3988"/>
                    <a:pt x="10207" y="4005"/>
                    <a:pt x="10274" y="4022"/>
                  </a:cubicBezTo>
                  <a:cubicBezTo>
                    <a:pt x="10265" y="4035"/>
                    <a:pt x="10257" y="4052"/>
                    <a:pt x="10253" y="4069"/>
                  </a:cubicBezTo>
                  <a:lnTo>
                    <a:pt x="10186" y="4282"/>
                  </a:lnTo>
                  <a:cubicBezTo>
                    <a:pt x="10168" y="4358"/>
                    <a:pt x="10156" y="4430"/>
                    <a:pt x="10143" y="4505"/>
                  </a:cubicBezTo>
                  <a:cubicBezTo>
                    <a:pt x="10135" y="4581"/>
                    <a:pt x="10131" y="4656"/>
                    <a:pt x="10127" y="4732"/>
                  </a:cubicBezTo>
                  <a:cubicBezTo>
                    <a:pt x="10123" y="5034"/>
                    <a:pt x="10186" y="5336"/>
                    <a:pt x="10311" y="5609"/>
                  </a:cubicBezTo>
                  <a:cubicBezTo>
                    <a:pt x="10358" y="5701"/>
                    <a:pt x="10408" y="5794"/>
                    <a:pt x="10467" y="5883"/>
                  </a:cubicBezTo>
                  <a:lnTo>
                    <a:pt x="10219" y="5861"/>
                  </a:lnTo>
                  <a:cubicBezTo>
                    <a:pt x="10056" y="5605"/>
                    <a:pt x="9926" y="5261"/>
                    <a:pt x="9908" y="4850"/>
                  </a:cubicBezTo>
                  <a:cubicBezTo>
                    <a:pt x="9900" y="4610"/>
                    <a:pt x="9934" y="4300"/>
                    <a:pt x="10081" y="3972"/>
                  </a:cubicBezTo>
                  <a:close/>
                  <a:moveTo>
                    <a:pt x="8103" y="3548"/>
                  </a:moveTo>
                  <a:cubicBezTo>
                    <a:pt x="8477" y="3619"/>
                    <a:pt x="8872" y="3691"/>
                    <a:pt x="9283" y="3761"/>
                  </a:cubicBezTo>
                  <a:cubicBezTo>
                    <a:pt x="9451" y="3808"/>
                    <a:pt x="9627" y="3854"/>
                    <a:pt x="9816" y="3905"/>
                  </a:cubicBezTo>
                  <a:cubicBezTo>
                    <a:pt x="9665" y="4261"/>
                    <a:pt x="9631" y="4593"/>
                    <a:pt x="9639" y="4858"/>
                  </a:cubicBezTo>
                  <a:cubicBezTo>
                    <a:pt x="9653" y="5197"/>
                    <a:pt x="9745" y="5538"/>
                    <a:pt x="9896" y="5832"/>
                  </a:cubicBezTo>
                  <a:lnTo>
                    <a:pt x="8267" y="5689"/>
                  </a:lnTo>
                  <a:lnTo>
                    <a:pt x="8309" y="6017"/>
                  </a:lnTo>
                  <a:cubicBezTo>
                    <a:pt x="8153" y="5819"/>
                    <a:pt x="8036" y="5600"/>
                    <a:pt x="7952" y="5370"/>
                  </a:cubicBezTo>
                  <a:cubicBezTo>
                    <a:pt x="7864" y="5114"/>
                    <a:pt x="7818" y="4845"/>
                    <a:pt x="7822" y="4581"/>
                  </a:cubicBezTo>
                  <a:cubicBezTo>
                    <a:pt x="7822" y="4312"/>
                    <a:pt x="7881" y="4048"/>
                    <a:pt x="7982" y="3796"/>
                  </a:cubicBezTo>
                  <a:cubicBezTo>
                    <a:pt x="8019" y="3711"/>
                    <a:pt x="8057" y="3627"/>
                    <a:pt x="8103" y="3548"/>
                  </a:cubicBezTo>
                  <a:close/>
                  <a:moveTo>
                    <a:pt x="12457" y="4560"/>
                  </a:moveTo>
                  <a:cubicBezTo>
                    <a:pt x="12528" y="4573"/>
                    <a:pt x="12600" y="4589"/>
                    <a:pt x="12667" y="4602"/>
                  </a:cubicBezTo>
                  <a:cubicBezTo>
                    <a:pt x="12662" y="4635"/>
                    <a:pt x="12654" y="4668"/>
                    <a:pt x="12650" y="4699"/>
                  </a:cubicBezTo>
                  <a:lnTo>
                    <a:pt x="12633" y="4929"/>
                  </a:lnTo>
                  <a:cubicBezTo>
                    <a:pt x="12629" y="5240"/>
                    <a:pt x="12692" y="5546"/>
                    <a:pt x="12818" y="5827"/>
                  </a:cubicBezTo>
                  <a:cubicBezTo>
                    <a:pt x="12860" y="5920"/>
                    <a:pt x="12910" y="6017"/>
                    <a:pt x="12970" y="6100"/>
                  </a:cubicBezTo>
                  <a:lnTo>
                    <a:pt x="12718" y="6079"/>
                  </a:lnTo>
                  <a:cubicBezTo>
                    <a:pt x="12557" y="5819"/>
                    <a:pt x="12432" y="5466"/>
                    <a:pt x="12415" y="5051"/>
                  </a:cubicBezTo>
                  <a:cubicBezTo>
                    <a:pt x="12410" y="4908"/>
                    <a:pt x="12419" y="4740"/>
                    <a:pt x="12457" y="4560"/>
                  </a:cubicBezTo>
                  <a:close/>
                  <a:moveTo>
                    <a:pt x="10441" y="4064"/>
                  </a:moveTo>
                  <a:cubicBezTo>
                    <a:pt x="11046" y="4220"/>
                    <a:pt x="11680" y="4379"/>
                    <a:pt x="12197" y="4497"/>
                  </a:cubicBezTo>
                  <a:cubicBezTo>
                    <a:pt x="12150" y="4707"/>
                    <a:pt x="12142" y="4895"/>
                    <a:pt x="12146" y="5059"/>
                  </a:cubicBezTo>
                  <a:cubicBezTo>
                    <a:pt x="12158" y="5408"/>
                    <a:pt x="12251" y="5752"/>
                    <a:pt x="12398" y="6054"/>
                  </a:cubicBezTo>
                  <a:lnTo>
                    <a:pt x="10740" y="5908"/>
                  </a:lnTo>
                  <a:lnTo>
                    <a:pt x="10803" y="6205"/>
                  </a:lnTo>
                  <a:cubicBezTo>
                    <a:pt x="10652" y="5999"/>
                    <a:pt x="10538" y="5782"/>
                    <a:pt x="10459" y="5550"/>
                  </a:cubicBezTo>
                  <a:cubicBezTo>
                    <a:pt x="10437" y="5484"/>
                    <a:pt x="10420" y="5416"/>
                    <a:pt x="10400" y="5348"/>
                  </a:cubicBezTo>
                  <a:lnTo>
                    <a:pt x="10358" y="5147"/>
                  </a:lnTo>
                  <a:cubicBezTo>
                    <a:pt x="10354" y="5076"/>
                    <a:pt x="10341" y="5009"/>
                    <a:pt x="10333" y="4941"/>
                  </a:cubicBezTo>
                  <a:cubicBezTo>
                    <a:pt x="10333" y="4870"/>
                    <a:pt x="10329" y="4803"/>
                    <a:pt x="10329" y="4736"/>
                  </a:cubicBezTo>
                  <a:cubicBezTo>
                    <a:pt x="10329" y="4509"/>
                    <a:pt x="10370" y="4282"/>
                    <a:pt x="10441" y="4064"/>
                  </a:cubicBezTo>
                  <a:close/>
                  <a:moveTo>
                    <a:pt x="15690" y="4026"/>
                  </a:moveTo>
                  <a:lnTo>
                    <a:pt x="15690" y="4026"/>
                  </a:lnTo>
                  <a:cubicBezTo>
                    <a:pt x="15652" y="4089"/>
                    <a:pt x="15615" y="4152"/>
                    <a:pt x="15584" y="4220"/>
                  </a:cubicBezTo>
                  <a:cubicBezTo>
                    <a:pt x="15551" y="4290"/>
                    <a:pt x="15514" y="4362"/>
                    <a:pt x="15493" y="4438"/>
                  </a:cubicBezTo>
                  <a:lnTo>
                    <a:pt x="15421" y="4664"/>
                  </a:lnTo>
                  <a:cubicBezTo>
                    <a:pt x="15408" y="4740"/>
                    <a:pt x="15396" y="4819"/>
                    <a:pt x="15383" y="4895"/>
                  </a:cubicBezTo>
                  <a:cubicBezTo>
                    <a:pt x="15375" y="4976"/>
                    <a:pt x="15371" y="5055"/>
                    <a:pt x="15367" y="5135"/>
                  </a:cubicBezTo>
                  <a:cubicBezTo>
                    <a:pt x="15363" y="5449"/>
                    <a:pt x="15421" y="5765"/>
                    <a:pt x="15547" y="6054"/>
                  </a:cubicBezTo>
                  <a:cubicBezTo>
                    <a:pt x="15589" y="6155"/>
                    <a:pt x="15644" y="6251"/>
                    <a:pt x="15698" y="6344"/>
                  </a:cubicBezTo>
                  <a:lnTo>
                    <a:pt x="15450" y="6323"/>
                  </a:lnTo>
                  <a:cubicBezTo>
                    <a:pt x="15291" y="6050"/>
                    <a:pt x="15165" y="5689"/>
                    <a:pt x="15148" y="5261"/>
                  </a:cubicBezTo>
                  <a:cubicBezTo>
                    <a:pt x="15136" y="4955"/>
                    <a:pt x="15186" y="4538"/>
                    <a:pt x="15425" y="4106"/>
                  </a:cubicBezTo>
                  <a:cubicBezTo>
                    <a:pt x="15514" y="4077"/>
                    <a:pt x="15601" y="4052"/>
                    <a:pt x="15690" y="4026"/>
                  </a:cubicBezTo>
                  <a:close/>
                  <a:moveTo>
                    <a:pt x="15077" y="4215"/>
                  </a:moveTo>
                  <a:cubicBezTo>
                    <a:pt x="14909" y="4610"/>
                    <a:pt x="14871" y="4984"/>
                    <a:pt x="14879" y="5273"/>
                  </a:cubicBezTo>
                  <a:cubicBezTo>
                    <a:pt x="14892" y="5626"/>
                    <a:pt x="14985" y="5983"/>
                    <a:pt x="15131" y="6294"/>
                  </a:cubicBezTo>
                  <a:lnTo>
                    <a:pt x="13221" y="6125"/>
                  </a:lnTo>
                  <a:lnTo>
                    <a:pt x="13272" y="6390"/>
                  </a:lnTo>
                  <a:cubicBezTo>
                    <a:pt x="13137" y="6197"/>
                    <a:pt x="13036" y="5987"/>
                    <a:pt x="12965" y="5769"/>
                  </a:cubicBezTo>
                  <a:lnTo>
                    <a:pt x="12906" y="5563"/>
                  </a:lnTo>
                  <a:lnTo>
                    <a:pt x="12864" y="5354"/>
                  </a:lnTo>
                  <a:cubicBezTo>
                    <a:pt x="12860" y="5286"/>
                    <a:pt x="12848" y="5214"/>
                    <a:pt x="12839" y="5143"/>
                  </a:cubicBezTo>
                  <a:cubicBezTo>
                    <a:pt x="12839" y="5071"/>
                    <a:pt x="12835" y="5005"/>
                    <a:pt x="12835" y="4933"/>
                  </a:cubicBezTo>
                  <a:cubicBezTo>
                    <a:pt x="12835" y="4837"/>
                    <a:pt x="12844" y="4736"/>
                    <a:pt x="12856" y="4639"/>
                  </a:cubicBezTo>
                  <a:cubicBezTo>
                    <a:pt x="12939" y="4656"/>
                    <a:pt x="13015" y="4668"/>
                    <a:pt x="13078" y="4677"/>
                  </a:cubicBezTo>
                  <a:cubicBezTo>
                    <a:pt x="13131" y="4685"/>
                    <a:pt x="13185" y="4688"/>
                    <a:pt x="13242" y="4688"/>
                  </a:cubicBezTo>
                  <a:cubicBezTo>
                    <a:pt x="13702" y="4688"/>
                    <a:pt x="14314" y="4462"/>
                    <a:pt x="15077" y="4215"/>
                  </a:cubicBezTo>
                  <a:close/>
                  <a:moveTo>
                    <a:pt x="4354" y="5869"/>
                  </a:moveTo>
                  <a:cubicBezTo>
                    <a:pt x="4405" y="5895"/>
                    <a:pt x="4459" y="5916"/>
                    <a:pt x="4518" y="5937"/>
                  </a:cubicBezTo>
                  <a:lnTo>
                    <a:pt x="4077" y="5970"/>
                  </a:lnTo>
                  <a:lnTo>
                    <a:pt x="5219" y="6046"/>
                  </a:lnTo>
                  <a:cubicBezTo>
                    <a:pt x="6017" y="6125"/>
                    <a:pt x="7620" y="6268"/>
                    <a:pt x="9434" y="6428"/>
                  </a:cubicBezTo>
                  <a:lnTo>
                    <a:pt x="3057" y="5966"/>
                  </a:lnTo>
                  <a:lnTo>
                    <a:pt x="4354" y="5869"/>
                  </a:lnTo>
                  <a:close/>
                  <a:moveTo>
                    <a:pt x="24494" y="6168"/>
                  </a:moveTo>
                  <a:lnTo>
                    <a:pt x="23515" y="6311"/>
                  </a:lnTo>
                  <a:lnTo>
                    <a:pt x="22537" y="6441"/>
                  </a:lnTo>
                  <a:lnTo>
                    <a:pt x="22386" y="6462"/>
                  </a:lnTo>
                  <a:cubicBezTo>
                    <a:pt x="22604" y="6416"/>
                    <a:pt x="22819" y="6369"/>
                    <a:pt x="23029" y="6327"/>
                  </a:cubicBezTo>
                  <a:lnTo>
                    <a:pt x="23511" y="6272"/>
                  </a:lnTo>
                  <a:lnTo>
                    <a:pt x="24494" y="6168"/>
                  </a:lnTo>
                  <a:close/>
                  <a:moveTo>
                    <a:pt x="17432" y="3699"/>
                  </a:moveTo>
                  <a:lnTo>
                    <a:pt x="18154" y="3736"/>
                  </a:lnTo>
                  <a:cubicBezTo>
                    <a:pt x="17491" y="4501"/>
                    <a:pt x="17210" y="5219"/>
                    <a:pt x="17314" y="5873"/>
                  </a:cubicBezTo>
                  <a:cubicBezTo>
                    <a:pt x="17353" y="6121"/>
                    <a:pt x="17444" y="6331"/>
                    <a:pt x="17554" y="6507"/>
                  </a:cubicBezTo>
                  <a:lnTo>
                    <a:pt x="15942" y="6365"/>
                  </a:lnTo>
                  <a:lnTo>
                    <a:pt x="16000" y="6638"/>
                  </a:lnTo>
                  <a:cubicBezTo>
                    <a:pt x="15866" y="6437"/>
                    <a:pt x="15770" y="6222"/>
                    <a:pt x="15694" y="5999"/>
                  </a:cubicBezTo>
                  <a:lnTo>
                    <a:pt x="15640" y="5786"/>
                  </a:lnTo>
                  <a:cubicBezTo>
                    <a:pt x="15627" y="5714"/>
                    <a:pt x="15610" y="5643"/>
                    <a:pt x="15597" y="5571"/>
                  </a:cubicBezTo>
                  <a:cubicBezTo>
                    <a:pt x="15593" y="5500"/>
                    <a:pt x="15580" y="5429"/>
                    <a:pt x="15572" y="5354"/>
                  </a:cubicBezTo>
                  <a:cubicBezTo>
                    <a:pt x="15572" y="5282"/>
                    <a:pt x="15568" y="5210"/>
                    <a:pt x="15568" y="5135"/>
                  </a:cubicBezTo>
                  <a:cubicBezTo>
                    <a:pt x="15568" y="4845"/>
                    <a:pt x="15627" y="4555"/>
                    <a:pt x="15727" y="4282"/>
                  </a:cubicBezTo>
                  <a:cubicBezTo>
                    <a:pt x="15766" y="4178"/>
                    <a:pt x="15816" y="4077"/>
                    <a:pt x="15866" y="3976"/>
                  </a:cubicBezTo>
                  <a:cubicBezTo>
                    <a:pt x="16139" y="3901"/>
                    <a:pt x="16425" y="3833"/>
                    <a:pt x="16727" y="3775"/>
                  </a:cubicBezTo>
                  <a:cubicBezTo>
                    <a:pt x="16958" y="3749"/>
                    <a:pt x="17192" y="3724"/>
                    <a:pt x="17432" y="3699"/>
                  </a:cubicBezTo>
                  <a:close/>
                  <a:moveTo>
                    <a:pt x="25749" y="3207"/>
                  </a:moveTo>
                  <a:lnTo>
                    <a:pt x="25749" y="3207"/>
                  </a:lnTo>
                  <a:cubicBezTo>
                    <a:pt x="25745" y="3232"/>
                    <a:pt x="25736" y="3258"/>
                    <a:pt x="25728" y="3283"/>
                  </a:cubicBezTo>
                  <a:lnTo>
                    <a:pt x="18436" y="4174"/>
                  </a:lnTo>
                  <a:lnTo>
                    <a:pt x="25695" y="3422"/>
                  </a:lnTo>
                  <a:lnTo>
                    <a:pt x="25695" y="3422"/>
                  </a:lnTo>
                  <a:cubicBezTo>
                    <a:pt x="25682" y="3472"/>
                    <a:pt x="25674" y="3523"/>
                    <a:pt x="25660" y="3577"/>
                  </a:cubicBezTo>
                  <a:lnTo>
                    <a:pt x="23600" y="3901"/>
                  </a:lnTo>
                  <a:lnTo>
                    <a:pt x="23600" y="3901"/>
                  </a:lnTo>
                  <a:lnTo>
                    <a:pt x="25644" y="3707"/>
                  </a:lnTo>
                  <a:lnTo>
                    <a:pt x="25644" y="3707"/>
                  </a:lnTo>
                  <a:cubicBezTo>
                    <a:pt x="25635" y="3757"/>
                    <a:pt x="25631" y="3808"/>
                    <a:pt x="25623" y="3862"/>
                  </a:cubicBezTo>
                  <a:lnTo>
                    <a:pt x="21564" y="4451"/>
                  </a:lnTo>
                  <a:lnTo>
                    <a:pt x="21564" y="4451"/>
                  </a:lnTo>
                  <a:lnTo>
                    <a:pt x="25615" y="3997"/>
                  </a:lnTo>
                  <a:lnTo>
                    <a:pt x="25615" y="3997"/>
                  </a:lnTo>
                  <a:cubicBezTo>
                    <a:pt x="25602" y="4257"/>
                    <a:pt x="25623" y="4551"/>
                    <a:pt x="25707" y="4854"/>
                  </a:cubicBezTo>
                  <a:lnTo>
                    <a:pt x="18335" y="6134"/>
                  </a:lnTo>
                  <a:lnTo>
                    <a:pt x="25745" y="4980"/>
                  </a:lnTo>
                  <a:cubicBezTo>
                    <a:pt x="25766" y="5034"/>
                    <a:pt x="25782" y="5089"/>
                    <a:pt x="25808" y="5143"/>
                  </a:cubicBezTo>
                  <a:lnTo>
                    <a:pt x="25817" y="5143"/>
                  </a:lnTo>
                  <a:lnTo>
                    <a:pt x="25829" y="5189"/>
                  </a:lnTo>
                  <a:cubicBezTo>
                    <a:pt x="25187" y="5340"/>
                    <a:pt x="21702" y="6138"/>
                    <a:pt x="17991" y="6726"/>
                  </a:cubicBezTo>
                  <a:lnTo>
                    <a:pt x="17952" y="6689"/>
                  </a:lnTo>
                  <a:lnTo>
                    <a:pt x="25304" y="5257"/>
                  </a:lnTo>
                  <a:lnTo>
                    <a:pt x="17847" y="6571"/>
                  </a:lnTo>
                  <a:cubicBezTo>
                    <a:pt x="17700" y="6390"/>
                    <a:pt x="17566" y="6151"/>
                    <a:pt x="17516" y="5848"/>
                  </a:cubicBezTo>
                  <a:lnTo>
                    <a:pt x="21546" y="5219"/>
                  </a:lnTo>
                  <a:lnTo>
                    <a:pt x="21546" y="5219"/>
                  </a:lnTo>
                  <a:lnTo>
                    <a:pt x="17499" y="5718"/>
                  </a:lnTo>
                  <a:cubicBezTo>
                    <a:pt x="17495" y="5651"/>
                    <a:pt x="17495" y="5580"/>
                    <a:pt x="17499" y="5509"/>
                  </a:cubicBezTo>
                  <a:lnTo>
                    <a:pt x="25317" y="4375"/>
                  </a:lnTo>
                  <a:lnTo>
                    <a:pt x="17512" y="5370"/>
                  </a:lnTo>
                  <a:cubicBezTo>
                    <a:pt x="17574" y="4950"/>
                    <a:pt x="17793" y="4501"/>
                    <a:pt x="18175" y="4026"/>
                  </a:cubicBezTo>
                  <a:lnTo>
                    <a:pt x="25749" y="3207"/>
                  </a:lnTo>
                  <a:close/>
                  <a:moveTo>
                    <a:pt x="26064" y="5131"/>
                  </a:moveTo>
                  <a:cubicBezTo>
                    <a:pt x="26282" y="5131"/>
                    <a:pt x="26555" y="5164"/>
                    <a:pt x="26484" y="5332"/>
                  </a:cubicBezTo>
                  <a:cubicBezTo>
                    <a:pt x="26484" y="5332"/>
                    <a:pt x="21928" y="6470"/>
                    <a:pt x="18301" y="6974"/>
                  </a:cubicBezTo>
                  <a:cubicBezTo>
                    <a:pt x="18285" y="6961"/>
                    <a:pt x="18246" y="6935"/>
                    <a:pt x="18196" y="6902"/>
                  </a:cubicBezTo>
                  <a:cubicBezTo>
                    <a:pt x="22227" y="6255"/>
                    <a:pt x="25947" y="5374"/>
                    <a:pt x="25984" y="5366"/>
                  </a:cubicBezTo>
                  <a:cubicBezTo>
                    <a:pt x="26009" y="5358"/>
                    <a:pt x="26034" y="5340"/>
                    <a:pt x="26047" y="5315"/>
                  </a:cubicBezTo>
                  <a:cubicBezTo>
                    <a:pt x="26060" y="5290"/>
                    <a:pt x="26064" y="5261"/>
                    <a:pt x="26055" y="5236"/>
                  </a:cubicBezTo>
                  <a:lnTo>
                    <a:pt x="26022" y="5131"/>
                  </a:lnTo>
                  <a:close/>
                  <a:moveTo>
                    <a:pt x="3775" y="6243"/>
                  </a:moveTo>
                  <a:lnTo>
                    <a:pt x="4006" y="6260"/>
                  </a:lnTo>
                  <a:cubicBezTo>
                    <a:pt x="3830" y="6445"/>
                    <a:pt x="3678" y="6663"/>
                    <a:pt x="3574" y="6906"/>
                  </a:cubicBezTo>
                  <a:cubicBezTo>
                    <a:pt x="3435" y="7209"/>
                    <a:pt x="3367" y="7545"/>
                    <a:pt x="3367" y="7877"/>
                  </a:cubicBezTo>
                  <a:cubicBezTo>
                    <a:pt x="3372" y="8212"/>
                    <a:pt x="3439" y="8544"/>
                    <a:pt x="3569" y="8850"/>
                  </a:cubicBezTo>
                  <a:cubicBezTo>
                    <a:pt x="3619" y="8968"/>
                    <a:pt x="3678" y="9082"/>
                    <a:pt x="3750" y="9187"/>
                  </a:cubicBezTo>
                  <a:lnTo>
                    <a:pt x="3493" y="9161"/>
                  </a:lnTo>
                  <a:cubicBezTo>
                    <a:pt x="3090" y="8452"/>
                    <a:pt x="2914" y="7226"/>
                    <a:pt x="3775" y="6243"/>
                  </a:cubicBezTo>
                  <a:close/>
                  <a:moveTo>
                    <a:pt x="24817" y="9061"/>
                  </a:moveTo>
                  <a:lnTo>
                    <a:pt x="25691" y="9119"/>
                  </a:lnTo>
                  <a:lnTo>
                    <a:pt x="24792" y="9241"/>
                  </a:lnTo>
                  <a:cubicBezTo>
                    <a:pt x="24792" y="9241"/>
                    <a:pt x="24792" y="9237"/>
                    <a:pt x="24796" y="9233"/>
                  </a:cubicBezTo>
                  <a:cubicBezTo>
                    <a:pt x="24813" y="9173"/>
                    <a:pt x="24821" y="9115"/>
                    <a:pt x="24817" y="9061"/>
                  </a:cubicBezTo>
                  <a:close/>
                  <a:moveTo>
                    <a:pt x="2032" y="6117"/>
                  </a:moveTo>
                  <a:lnTo>
                    <a:pt x="3448" y="6222"/>
                  </a:lnTo>
                  <a:cubicBezTo>
                    <a:pt x="2712" y="7183"/>
                    <a:pt x="2784" y="8334"/>
                    <a:pt x="3165" y="9123"/>
                  </a:cubicBezTo>
                  <a:lnTo>
                    <a:pt x="1890" y="8976"/>
                  </a:lnTo>
                  <a:lnTo>
                    <a:pt x="2074" y="9291"/>
                  </a:lnTo>
                  <a:cubicBezTo>
                    <a:pt x="1671" y="8939"/>
                    <a:pt x="1491" y="8321"/>
                    <a:pt x="1483" y="7712"/>
                  </a:cubicBezTo>
                  <a:cubicBezTo>
                    <a:pt x="1478" y="7061"/>
                    <a:pt x="1679" y="6420"/>
                    <a:pt x="2032" y="6117"/>
                  </a:cubicBezTo>
                  <a:close/>
                  <a:moveTo>
                    <a:pt x="5866" y="6394"/>
                  </a:moveTo>
                  <a:lnTo>
                    <a:pt x="6105" y="6416"/>
                  </a:lnTo>
                  <a:cubicBezTo>
                    <a:pt x="5916" y="6613"/>
                    <a:pt x="5760" y="6848"/>
                    <a:pt x="5651" y="7108"/>
                  </a:cubicBezTo>
                  <a:cubicBezTo>
                    <a:pt x="5517" y="7423"/>
                    <a:pt x="5450" y="7772"/>
                    <a:pt x="5450" y="8115"/>
                  </a:cubicBezTo>
                  <a:cubicBezTo>
                    <a:pt x="5454" y="8460"/>
                    <a:pt x="5521" y="8805"/>
                    <a:pt x="5651" y="9119"/>
                  </a:cubicBezTo>
                  <a:cubicBezTo>
                    <a:pt x="5694" y="9224"/>
                    <a:pt x="5740" y="9325"/>
                    <a:pt x="5798" y="9421"/>
                  </a:cubicBezTo>
                  <a:lnTo>
                    <a:pt x="5546" y="9392"/>
                  </a:lnTo>
                  <a:cubicBezTo>
                    <a:pt x="5161" y="8640"/>
                    <a:pt x="5022" y="7398"/>
                    <a:pt x="5866" y="6394"/>
                  </a:cubicBezTo>
                  <a:close/>
                  <a:moveTo>
                    <a:pt x="4064" y="6264"/>
                  </a:moveTo>
                  <a:lnTo>
                    <a:pt x="5542" y="6373"/>
                  </a:lnTo>
                  <a:cubicBezTo>
                    <a:pt x="4812" y="7356"/>
                    <a:pt x="4862" y="8532"/>
                    <a:pt x="5223" y="9354"/>
                  </a:cubicBezTo>
                  <a:lnTo>
                    <a:pt x="4035" y="9220"/>
                  </a:lnTo>
                  <a:lnTo>
                    <a:pt x="4098" y="9551"/>
                  </a:lnTo>
                  <a:cubicBezTo>
                    <a:pt x="3934" y="9312"/>
                    <a:pt x="3816" y="9057"/>
                    <a:pt x="3733" y="8787"/>
                  </a:cubicBezTo>
                  <a:lnTo>
                    <a:pt x="3674" y="8565"/>
                  </a:lnTo>
                  <a:lnTo>
                    <a:pt x="3632" y="8334"/>
                  </a:lnTo>
                  <a:lnTo>
                    <a:pt x="3603" y="8107"/>
                  </a:lnTo>
                  <a:lnTo>
                    <a:pt x="3594" y="7877"/>
                  </a:lnTo>
                  <a:cubicBezTo>
                    <a:pt x="3590" y="7570"/>
                    <a:pt x="3640" y="7263"/>
                    <a:pt x="3737" y="6970"/>
                  </a:cubicBezTo>
                  <a:cubicBezTo>
                    <a:pt x="3816" y="6726"/>
                    <a:pt x="3930" y="6491"/>
                    <a:pt x="4064" y="6264"/>
                  </a:cubicBezTo>
                  <a:close/>
                  <a:moveTo>
                    <a:pt x="8385" y="6579"/>
                  </a:moveTo>
                  <a:lnTo>
                    <a:pt x="8624" y="6596"/>
                  </a:lnTo>
                  <a:cubicBezTo>
                    <a:pt x="8443" y="6801"/>
                    <a:pt x="8296" y="7036"/>
                    <a:pt x="8191" y="7288"/>
                  </a:cubicBezTo>
                  <a:cubicBezTo>
                    <a:pt x="8057" y="7616"/>
                    <a:pt x="7994" y="7968"/>
                    <a:pt x="7994" y="8321"/>
                  </a:cubicBezTo>
                  <a:cubicBezTo>
                    <a:pt x="7998" y="8674"/>
                    <a:pt x="8061" y="9026"/>
                    <a:pt x="8191" y="9354"/>
                  </a:cubicBezTo>
                  <a:cubicBezTo>
                    <a:pt x="8238" y="9476"/>
                    <a:pt x="8296" y="9598"/>
                    <a:pt x="8364" y="9711"/>
                  </a:cubicBezTo>
                  <a:lnTo>
                    <a:pt x="8108" y="9681"/>
                  </a:lnTo>
                  <a:cubicBezTo>
                    <a:pt x="7713" y="8917"/>
                    <a:pt x="7554" y="7625"/>
                    <a:pt x="8385" y="6579"/>
                  </a:cubicBezTo>
                  <a:close/>
                  <a:moveTo>
                    <a:pt x="6155" y="6416"/>
                  </a:moveTo>
                  <a:lnTo>
                    <a:pt x="8066" y="6558"/>
                  </a:lnTo>
                  <a:cubicBezTo>
                    <a:pt x="7343" y="7578"/>
                    <a:pt x="7407" y="8805"/>
                    <a:pt x="7784" y="9644"/>
                  </a:cubicBezTo>
                  <a:lnTo>
                    <a:pt x="6134" y="9460"/>
                  </a:lnTo>
                  <a:lnTo>
                    <a:pt x="6184" y="9863"/>
                  </a:lnTo>
                  <a:cubicBezTo>
                    <a:pt x="6017" y="9615"/>
                    <a:pt x="5899" y="9342"/>
                    <a:pt x="5816" y="9061"/>
                  </a:cubicBezTo>
                  <a:lnTo>
                    <a:pt x="5756" y="8830"/>
                  </a:lnTo>
                  <a:lnTo>
                    <a:pt x="5715" y="8590"/>
                  </a:lnTo>
                  <a:lnTo>
                    <a:pt x="5685" y="8351"/>
                  </a:lnTo>
                  <a:lnTo>
                    <a:pt x="5676" y="8111"/>
                  </a:lnTo>
                  <a:cubicBezTo>
                    <a:pt x="5672" y="7792"/>
                    <a:pt x="5723" y="7474"/>
                    <a:pt x="5816" y="7167"/>
                  </a:cubicBezTo>
                  <a:cubicBezTo>
                    <a:pt x="5899" y="6906"/>
                    <a:pt x="6017" y="6658"/>
                    <a:pt x="6155" y="6416"/>
                  </a:cubicBezTo>
                  <a:close/>
                  <a:moveTo>
                    <a:pt x="10941" y="6764"/>
                  </a:moveTo>
                  <a:lnTo>
                    <a:pt x="11185" y="6780"/>
                  </a:lnTo>
                  <a:cubicBezTo>
                    <a:pt x="10996" y="6999"/>
                    <a:pt x="10840" y="7251"/>
                    <a:pt x="10732" y="7524"/>
                  </a:cubicBezTo>
                  <a:cubicBezTo>
                    <a:pt x="10597" y="7859"/>
                    <a:pt x="10534" y="8220"/>
                    <a:pt x="10534" y="8582"/>
                  </a:cubicBezTo>
                  <a:cubicBezTo>
                    <a:pt x="10538" y="8943"/>
                    <a:pt x="10602" y="9303"/>
                    <a:pt x="10732" y="9640"/>
                  </a:cubicBezTo>
                  <a:cubicBezTo>
                    <a:pt x="10778" y="9762"/>
                    <a:pt x="10832" y="9883"/>
                    <a:pt x="10895" y="9997"/>
                  </a:cubicBezTo>
                  <a:lnTo>
                    <a:pt x="10639" y="9967"/>
                  </a:lnTo>
                  <a:cubicBezTo>
                    <a:pt x="10249" y="9173"/>
                    <a:pt x="10098" y="7838"/>
                    <a:pt x="10941" y="6764"/>
                  </a:cubicBezTo>
                  <a:close/>
                  <a:moveTo>
                    <a:pt x="8682" y="6600"/>
                  </a:moveTo>
                  <a:lnTo>
                    <a:pt x="10627" y="6743"/>
                  </a:lnTo>
                  <a:cubicBezTo>
                    <a:pt x="9887" y="7792"/>
                    <a:pt x="9947" y="9061"/>
                    <a:pt x="10325" y="9933"/>
                  </a:cubicBezTo>
                  <a:lnTo>
                    <a:pt x="8641" y="9741"/>
                  </a:lnTo>
                  <a:lnTo>
                    <a:pt x="8707" y="10105"/>
                  </a:lnTo>
                  <a:cubicBezTo>
                    <a:pt x="8548" y="9850"/>
                    <a:pt x="8439" y="9576"/>
                    <a:pt x="8355" y="9299"/>
                  </a:cubicBezTo>
                  <a:lnTo>
                    <a:pt x="8296" y="9057"/>
                  </a:lnTo>
                  <a:lnTo>
                    <a:pt x="8254" y="8813"/>
                  </a:lnTo>
                  <a:lnTo>
                    <a:pt x="8229" y="8569"/>
                  </a:lnTo>
                  <a:lnTo>
                    <a:pt x="8217" y="8321"/>
                  </a:lnTo>
                  <a:cubicBezTo>
                    <a:pt x="8213" y="7993"/>
                    <a:pt x="8263" y="7666"/>
                    <a:pt x="8360" y="7348"/>
                  </a:cubicBezTo>
                  <a:cubicBezTo>
                    <a:pt x="8435" y="7092"/>
                    <a:pt x="8548" y="6844"/>
                    <a:pt x="8682" y="6600"/>
                  </a:cubicBezTo>
                  <a:close/>
                  <a:moveTo>
                    <a:pt x="13712" y="6966"/>
                  </a:moveTo>
                  <a:lnTo>
                    <a:pt x="13960" y="6986"/>
                  </a:lnTo>
                  <a:cubicBezTo>
                    <a:pt x="13767" y="7213"/>
                    <a:pt x="13611" y="7478"/>
                    <a:pt x="13503" y="7763"/>
                  </a:cubicBezTo>
                  <a:cubicBezTo>
                    <a:pt x="13368" y="8107"/>
                    <a:pt x="13305" y="8481"/>
                    <a:pt x="13305" y="8850"/>
                  </a:cubicBezTo>
                  <a:cubicBezTo>
                    <a:pt x="13309" y="9220"/>
                    <a:pt x="13373" y="9594"/>
                    <a:pt x="13499" y="9938"/>
                  </a:cubicBezTo>
                  <a:cubicBezTo>
                    <a:pt x="13549" y="10064"/>
                    <a:pt x="13603" y="10190"/>
                    <a:pt x="13666" y="10311"/>
                  </a:cubicBezTo>
                  <a:lnTo>
                    <a:pt x="13414" y="10282"/>
                  </a:lnTo>
                  <a:cubicBezTo>
                    <a:pt x="13032" y="9476"/>
                    <a:pt x="12848" y="8119"/>
                    <a:pt x="13712" y="6966"/>
                  </a:cubicBezTo>
                  <a:close/>
                  <a:moveTo>
                    <a:pt x="11240" y="6784"/>
                  </a:moveTo>
                  <a:lnTo>
                    <a:pt x="13402" y="6945"/>
                  </a:lnTo>
                  <a:cubicBezTo>
                    <a:pt x="12667" y="8032"/>
                    <a:pt x="12730" y="9346"/>
                    <a:pt x="13100" y="10244"/>
                  </a:cubicBezTo>
                  <a:lnTo>
                    <a:pt x="11160" y="10026"/>
                  </a:lnTo>
                  <a:lnTo>
                    <a:pt x="11214" y="10349"/>
                  </a:lnTo>
                  <a:cubicBezTo>
                    <a:pt x="11071" y="10105"/>
                    <a:pt x="10970" y="9850"/>
                    <a:pt x="10899" y="9586"/>
                  </a:cubicBezTo>
                  <a:lnTo>
                    <a:pt x="10840" y="9338"/>
                  </a:lnTo>
                  <a:cubicBezTo>
                    <a:pt x="10823" y="9253"/>
                    <a:pt x="10807" y="9169"/>
                    <a:pt x="10798" y="9086"/>
                  </a:cubicBezTo>
                  <a:lnTo>
                    <a:pt x="10769" y="8834"/>
                  </a:lnTo>
                  <a:lnTo>
                    <a:pt x="10761" y="8582"/>
                  </a:lnTo>
                  <a:cubicBezTo>
                    <a:pt x="10757" y="8245"/>
                    <a:pt x="10803" y="7906"/>
                    <a:pt x="10899" y="7582"/>
                  </a:cubicBezTo>
                  <a:cubicBezTo>
                    <a:pt x="10980" y="7309"/>
                    <a:pt x="11096" y="7045"/>
                    <a:pt x="11240" y="6784"/>
                  </a:cubicBezTo>
                  <a:close/>
                  <a:moveTo>
                    <a:pt x="14010" y="6986"/>
                  </a:moveTo>
                  <a:lnTo>
                    <a:pt x="16126" y="7142"/>
                  </a:lnTo>
                  <a:cubicBezTo>
                    <a:pt x="15442" y="8090"/>
                    <a:pt x="15161" y="8985"/>
                    <a:pt x="15295" y="9795"/>
                  </a:cubicBezTo>
                  <a:cubicBezTo>
                    <a:pt x="15342" y="10080"/>
                    <a:pt x="15438" y="10320"/>
                    <a:pt x="15543" y="10522"/>
                  </a:cubicBezTo>
                  <a:lnTo>
                    <a:pt x="13918" y="10336"/>
                  </a:lnTo>
                  <a:lnTo>
                    <a:pt x="13977" y="10669"/>
                  </a:lnTo>
                  <a:cubicBezTo>
                    <a:pt x="13842" y="10421"/>
                    <a:pt x="13741" y="10156"/>
                    <a:pt x="13666" y="9888"/>
                  </a:cubicBezTo>
                  <a:lnTo>
                    <a:pt x="13607" y="9631"/>
                  </a:lnTo>
                  <a:cubicBezTo>
                    <a:pt x="13594" y="9543"/>
                    <a:pt x="13578" y="9460"/>
                    <a:pt x="13565" y="9371"/>
                  </a:cubicBezTo>
                  <a:lnTo>
                    <a:pt x="13540" y="9111"/>
                  </a:lnTo>
                  <a:lnTo>
                    <a:pt x="13532" y="8850"/>
                  </a:lnTo>
                  <a:cubicBezTo>
                    <a:pt x="13528" y="8502"/>
                    <a:pt x="13578" y="8154"/>
                    <a:pt x="13670" y="7817"/>
                  </a:cubicBezTo>
                  <a:cubicBezTo>
                    <a:pt x="13750" y="7532"/>
                    <a:pt x="13867" y="7259"/>
                    <a:pt x="14010" y="6986"/>
                  </a:cubicBezTo>
                  <a:close/>
                  <a:moveTo>
                    <a:pt x="4610" y="10039"/>
                  </a:moveTo>
                  <a:cubicBezTo>
                    <a:pt x="6147" y="10215"/>
                    <a:pt x="8317" y="10462"/>
                    <a:pt x="10362" y="10689"/>
                  </a:cubicBezTo>
                  <a:lnTo>
                    <a:pt x="9866" y="10752"/>
                  </a:lnTo>
                  <a:lnTo>
                    <a:pt x="4043" y="10093"/>
                  </a:lnTo>
                  <a:lnTo>
                    <a:pt x="4610" y="10039"/>
                  </a:lnTo>
                  <a:close/>
                  <a:moveTo>
                    <a:pt x="23701" y="7222"/>
                  </a:moveTo>
                  <a:lnTo>
                    <a:pt x="23701" y="7222"/>
                  </a:lnTo>
                  <a:cubicBezTo>
                    <a:pt x="23696" y="7268"/>
                    <a:pt x="23692" y="7313"/>
                    <a:pt x="23688" y="7364"/>
                  </a:cubicBezTo>
                  <a:lnTo>
                    <a:pt x="19582" y="8049"/>
                  </a:lnTo>
                  <a:lnTo>
                    <a:pt x="19582" y="8049"/>
                  </a:lnTo>
                  <a:lnTo>
                    <a:pt x="23684" y="7515"/>
                  </a:lnTo>
                  <a:lnTo>
                    <a:pt x="23684" y="7515"/>
                  </a:lnTo>
                  <a:cubicBezTo>
                    <a:pt x="23670" y="7838"/>
                    <a:pt x="23696" y="8204"/>
                    <a:pt x="23788" y="8573"/>
                  </a:cubicBezTo>
                  <a:lnTo>
                    <a:pt x="16340" y="10072"/>
                  </a:lnTo>
                  <a:lnTo>
                    <a:pt x="23827" y="8716"/>
                  </a:lnTo>
                  <a:cubicBezTo>
                    <a:pt x="23843" y="8779"/>
                    <a:pt x="23864" y="8838"/>
                    <a:pt x="23885" y="8896"/>
                  </a:cubicBezTo>
                  <a:lnTo>
                    <a:pt x="23910" y="8993"/>
                  </a:lnTo>
                  <a:cubicBezTo>
                    <a:pt x="23259" y="9173"/>
                    <a:pt x="19750" y="10119"/>
                    <a:pt x="16009" y="10803"/>
                  </a:cubicBezTo>
                  <a:cubicBezTo>
                    <a:pt x="15992" y="10782"/>
                    <a:pt x="15975" y="10760"/>
                    <a:pt x="15958" y="10739"/>
                  </a:cubicBezTo>
                  <a:lnTo>
                    <a:pt x="23381" y="9057"/>
                  </a:lnTo>
                  <a:lnTo>
                    <a:pt x="23381" y="9057"/>
                  </a:lnTo>
                  <a:lnTo>
                    <a:pt x="15861" y="10609"/>
                  </a:lnTo>
                  <a:cubicBezTo>
                    <a:pt x="15715" y="10392"/>
                    <a:pt x="15576" y="10105"/>
                    <a:pt x="15518" y="9757"/>
                  </a:cubicBezTo>
                  <a:cubicBezTo>
                    <a:pt x="15518" y="9741"/>
                    <a:pt x="15514" y="9728"/>
                    <a:pt x="15514" y="9711"/>
                  </a:cubicBezTo>
                  <a:lnTo>
                    <a:pt x="19578" y="8985"/>
                  </a:lnTo>
                  <a:lnTo>
                    <a:pt x="19578" y="8985"/>
                  </a:lnTo>
                  <a:lnTo>
                    <a:pt x="15497" y="9568"/>
                  </a:lnTo>
                  <a:cubicBezTo>
                    <a:pt x="15489" y="9480"/>
                    <a:pt x="15489" y="9388"/>
                    <a:pt x="15493" y="9299"/>
                  </a:cubicBezTo>
                  <a:lnTo>
                    <a:pt x="23381" y="7985"/>
                  </a:lnTo>
                  <a:lnTo>
                    <a:pt x="15501" y="9144"/>
                  </a:lnTo>
                  <a:cubicBezTo>
                    <a:pt x="15555" y="8632"/>
                    <a:pt x="15774" y="8082"/>
                    <a:pt x="16152" y="7507"/>
                  </a:cubicBezTo>
                  <a:lnTo>
                    <a:pt x="16803" y="7427"/>
                  </a:lnTo>
                  <a:cubicBezTo>
                    <a:pt x="16924" y="7478"/>
                    <a:pt x="17080" y="7524"/>
                    <a:pt x="17285" y="7565"/>
                  </a:cubicBezTo>
                  <a:lnTo>
                    <a:pt x="16412" y="7687"/>
                  </a:lnTo>
                  <a:lnTo>
                    <a:pt x="16412" y="7687"/>
                  </a:lnTo>
                  <a:lnTo>
                    <a:pt x="17344" y="7578"/>
                  </a:lnTo>
                  <a:cubicBezTo>
                    <a:pt x="17423" y="7590"/>
                    <a:pt x="17512" y="7604"/>
                    <a:pt x="17609" y="7616"/>
                  </a:cubicBezTo>
                  <a:cubicBezTo>
                    <a:pt x="17773" y="7636"/>
                    <a:pt x="17992" y="7644"/>
                    <a:pt x="18249" y="7644"/>
                  </a:cubicBezTo>
                  <a:cubicBezTo>
                    <a:pt x="19884" y="7644"/>
                    <a:pt x="23073" y="7290"/>
                    <a:pt x="23701" y="7222"/>
                  </a:cubicBezTo>
                  <a:close/>
                  <a:moveTo>
                    <a:pt x="24137" y="8909"/>
                  </a:moveTo>
                  <a:cubicBezTo>
                    <a:pt x="24364" y="8909"/>
                    <a:pt x="24653" y="8947"/>
                    <a:pt x="24582" y="9161"/>
                  </a:cubicBezTo>
                  <a:cubicBezTo>
                    <a:pt x="24582" y="9161"/>
                    <a:pt x="19981" y="10513"/>
                    <a:pt x="16311" y="11097"/>
                  </a:cubicBezTo>
                  <a:cubicBezTo>
                    <a:pt x="16286" y="11080"/>
                    <a:pt x="16244" y="11047"/>
                    <a:pt x="16198" y="11000"/>
                  </a:cubicBezTo>
                  <a:cubicBezTo>
                    <a:pt x="20279" y="10240"/>
                    <a:pt x="24040" y="9191"/>
                    <a:pt x="24079" y="9182"/>
                  </a:cubicBezTo>
                  <a:cubicBezTo>
                    <a:pt x="24137" y="9165"/>
                    <a:pt x="24174" y="9102"/>
                    <a:pt x="24158" y="9043"/>
                  </a:cubicBezTo>
                  <a:lnTo>
                    <a:pt x="24120" y="8909"/>
                  </a:lnTo>
                  <a:close/>
                  <a:moveTo>
                    <a:pt x="3246" y="9875"/>
                  </a:moveTo>
                  <a:cubicBezTo>
                    <a:pt x="3417" y="9896"/>
                    <a:pt x="3619" y="9921"/>
                    <a:pt x="3846" y="9946"/>
                  </a:cubicBezTo>
                  <a:lnTo>
                    <a:pt x="2469" y="10089"/>
                  </a:lnTo>
                  <a:lnTo>
                    <a:pt x="9866" y="10954"/>
                  </a:lnTo>
                  <a:lnTo>
                    <a:pt x="11218" y="10786"/>
                  </a:lnTo>
                  <a:cubicBezTo>
                    <a:pt x="11613" y="10828"/>
                    <a:pt x="11995" y="10874"/>
                    <a:pt x="12365" y="10912"/>
                  </a:cubicBezTo>
                  <a:lnTo>
                    <a:pt x="9951" y="11239"/>
                  </a:lnTo>
                  <a:lnTo>
                    <a:pt x="1285" y="10064"/>
                  </a:lnTo>
                  <a:lnTo>
                    <a:pt x="3246" y="9875"/>
                  </a:lnTo>
                  <a:close/>
                  <a:moveTo>
                    <a:pt x="441" y="10249"/>
                  </a:moveTo>
                  <a:lnTo>
                    <a:pt x="441" y="10249"/>
                  </a:lnTo>
                  <a:cubicBezTo>
                    <a:pt x="1206" y="10336"/>
                    <a:pt x="1969" y="10437"/>
                    <a:pt x="2733" y="10538"/>
                  </a:cubicBezTo>
                  <a:lnTo>
                    <a:pt x="5017" y="10853"/>
                  </a:lnTo>
                  <a:lnTo>
                    <a:pt x="7302" y="11189"/>
                  </a:lnTo>
                  <a:lnTo>
                    <a:pt x="8443" y="11365"/>
                  </a:lnTo>
                  <a:lnTo>
                    <a:pt x="9581" y="11545"/>
                  </a:lnTo>
                  <a:lnTo>
                    <a:pt x="8439" y="11407"/>
                  </a:lnTo>
                  <a:lnTo>
                    <a:pt x="7293" y="11256"/>
                  </a:lnTo>
                  <a:lnTo>
                    <a:pt x="5004" y="10941"/>
                  </a:lnTo>
                  <a:lnTo>
                    <a:pt x="2721" y="10605"/>
                  </a:lnTo>
                  <a:cubicBezTo>
                    <a:pt x="1961" y="10492"/>
                    <a:pt x="1201" y="10374"/>
                    <a:pt x="441" y="10249"/>
                  </a:cubicBezTo>
                  <a:close/>
                  <a:moveTo>
                    <a:pt x="24699" y="14246"/>
                  </a:moveTo>
                  <a:lnTo>
                    <a:pt x="24699" y="14397"/>
                  </a:lnTo>
                  <a:lnTo>
                    <a:pt x="24628" y="14413"/>
                  </a:lnTo>
                  <a:cubicBezTo>
                    <a:pt x="24653" y="14359"/>
                    <a:pt x="24674" y="14300"/>
                    <a:pt x="24699" y="14246"/>
                  </a:cubicBezTo>
                  <a:close/>
                  <a:moveTo>
                    <a:pt x="26598" y="9270"/>
                  </a:moveTo>
                  <a:cubicBezTo>
                    <a:pt x="27034" y="9728"/>
                    <a:pt x="27282" y="10807"/>
                    <a:pt x="27278" y="11907"/>
                  </a:cubicBezTo>
                  <a:cubicBezTo>
                    <a:pt x="27273" y="12911"/>
                    <a:pt x="27059" y="13930"/>
                    <a:pt x="26589" y="14523"/>
                  </a:cubicBezTo>
                  <a:lnTo>
                    <a:pt x="26807" y="13998"/>
                  </a:lnTo>
                  <a:lnTo>
                    <a:pt x="25123" y="14316"/>
                  </a:lnTo>
                  <a:cubicBezTo>
                    <a:pt x="25489" y="13326"/>
                    <a:pt x="25656" y="11873"/>
                    <a:pt x="25228" y="10522"/>
                  </a:cubicBezTo>
                  <a:cubicBezTo>
                    <a:pt x="25459" y="10471"/>
                    <a:pt x="25631" y="10433"/>
                    <a:pt x="25732" y="10412"/>
                  </a:cubicBezTo>
                  <a:cubicBezTo>
                    <a:pt x="25879" y="10379"/>
                    <a:pt x="25678" y="9720"/>
                    <a:pt x="25308" y="9442"/>
                  </a:cubicBezTo>
                  <a:lnTo>
                    <a:pt x="26598" y="9270"/>
                  </a:lnTo>
                  <a:close/>
                  <a:moveTo>
                    <a:pt x="22562" y="11084"/>
                  </a:moveTo>
                  <a:lnTo>
                    <a:pt x="22562" y="11084"/>
                  </a:lnTo>
                  <a:cubicBezTo>
                    <a:pt x="22953" y="12436"/>
                    <a:pt x="22769" y="13880"/>
                    <a:pt x="22416" y="14837"/>
                  </a:cubicBezTo>
                  <a:lnTo>
                    <a:pt x="22240" y="14870"/>
                  </a:lnTo>
                  <a:cubicBezTo>
                    <a:pt x="22265" y="14812"/>
                    <a:pt x="22285" y="14754"/>
                    <a:pt x="22310" y="14699"/>
                  </a:cubicBezTo>
                  <a:cubicBezTo>
                    <a:pt x="22352" y="14573"/>
                    <a:pt x="22391" y="14447"/>
                    <a:pt x="22432" y="14321"/>
                  </a:cubicBezTo>
                  <a:cubicBezTo>
                    <a:pt x="22575" y="13808"/>
                    <a:pt x="22647" y="13275"/>
                    <a:pt x="22651" y="12742"/>
                  </a:cubicBezTo>
                  <a:cubicBezTo>
                    <a:pt x="22651" y="12608"/>
                    <a:pt x="22643" y="12473"/>
                    <a:pt x="22638" y="12343"/>
                  </a:cubicBezTo>
                  <a:cubicBezTo>
                    <a:pt x="22634" y="12209"/>
                    <a:pt x="22617" y="12074"/>
                    <a:pt x="22600" y="11944"/>
                  </a:cubicBezTo>
                  <a:lnTo>
                    <a:pt x="22587" y="11844"/>
                  </a:lnTo>
                  <a:lnTo>
                    <a:pt x="22571" y="11747"/>
                  </a:lnTo>
                  <a:lnTo>
                    <a:pt x="22533" y="11550"/>
                  </a:lnTo>
                  <a:cubicBezTo>
                    <a:pt x="22517" y="11487"/>
                    <a:pt x="22512" y="11419"/>
                    <a:pt x="22492" y="11353"/>
                  </a:cubicBezTo>
                  <a:lnTo>
                    <a:pt x="22436" y="11163"/>
                  </a:lnTo>
                  <a:cubicBezTo>
                    <a:pt x="22432" y="11147"/>
                    <a:pt x="22424" y="11130"/>
                    <a:pt x="22420" y="11113"/>
                  </a:cubicBezTo>
                  <a:cubicBezTo>
                    <a:pt x="22470" y="11105"/>
                    <a:pt x="22517" y="11097"/>
                    <a:pt x="22562" y="11084"/>
                  </a:cubicBezTo>
                  <a:close/>
                  <a:moveTo>
                    <a:pt x="24624" y="10652"/>
                  </a:moveTo>
                  <a:cubicBezTo>
                    <a:pt x="24637" y="10702"/>
                    <a:pt x="24649" y="10756"/>
                    <a:pt x="24662" y="10807"/>
                  </a:cubicBezTo>
                  <a:cubicBezTo>
                    <a:pt x="24674" y="10865"/>
                    <a:pt x="24687" y="10925"/>
                    <a:pt x="24699" y="10983"/>
                  </a:cubicBezTo>
                  <a:lnTo>
                    <a:pt x="24699" y="13506"/>
                  </a:lnTo>
                  <a:lnTo>
                    <a:pt x="24658" y="13742"/>
                  </a:lnTo>
                  <a:cubicBezTo>
                    <a:pt x="24561" y="14182"/>
                    <a:pt x="24431" y="14615"/>
                    <a:pt x="24230" y="15022"/>
                  </a:cubicBezTo>
                  <a:lnTo>
                    <a:pt x="24300" y="14476"/>
                  </a:lnTo>
                  <a:lnTo>
                    <a:pt x="23037" y="14715"/>
                  </a:lnTo>
                  <a:cubicBezTo>
                    <a:pt x="23360" y="13661"/>
                    <a:pt x="23461" y="12276"/>
                    <a:pt x="23100" y="10975"/>
                  </a:cubicBezTo>
                  <a:cubicBezTo>
                    <a:pt x="23670" y="10853"/>
                    <a:pt x="24195" y="10744"/>
                    <a:pt x="24624" y="10652"/>
                  </a:cubicBezTo>
                  <a:close/>
                  <a:moveTo>
                    <a:pt x="19649" y="11680"/>
                  </a:moveTo>
                  <a:lnTo>
                    <a:pt x="19649" y="11680"/>
                  </a:lnTo>
                  <a:cubicBezTo>
                    <a:pt x="19973" y="13045"/>
                    <a:pt x="19771" y="14467"/>
                    <a:pt x="19422" y="15409"/>
                  </a:cubicBezTo>
                  <a:lnTo>
                    <a:pt x="19250" y="15442"/>
                  </a:lnTo>
                  <a:cubicBezTo>
                    <a:pt x="19279" y="15358"/>
                    <a:pt x="19313" y="15274"/>
                    <a:pt x="19347" y="15194"/>
                  </a:cubicBezTo>
                  <a:cubicBezTo>
                    <a:pt x="19388" y="15064"/>
                    <a:pt x="19426" y="14934"/>
                    <a:pt x="19469" y="14800"/>
                  </a:cubicBezTo>
                  <a:cubicBezTo>
                    <a:pt x="19611" y="14275"/>
                    <a:pt x="19682" y="13729"/>
                    <a:pt x="19686" y="13179"/>
                  </a:cubicBezTo>
                  <a:cubicBezTo>
                    <a:pt x="19686" y="13041"/>
                    <a:pt x="19678" y="12906"/>
                    <a:pt x="19674" y="12768"/>
                  </a:cubicBezTo>
                  <a:cubicBezTo>
                    <a:pt x="19670" y="12634"/>
                    <a:pt x="19649" y="12495"/>
                    <a:pt x="19636" y="12360"/>
                  </a:cubicBezTo>
                  <a:lnTo>
                    <a:pt x="19624" y="12260"/>
                  </a:lnTo>
                  <a:lnTo>
                    <a:pt x="19607" y="12155"/>
                  </a:lnTo>
                  <a:lnTo>
                    <a:pt x="19569" y="11953"/>
                  </a:lnTo>
                  <a:cubicBezTo>
                    <a:pt x="19556" y="11886"/>
                    <a:pt x="19548" y="11818"/>
                    <a:pt x="19527" y="11752"/>
                  </a:cubicBezTo>
                  <a:lnTo>
                    <a:pt x="19514" y="11706"/>
                  </a:lnTo>
                  <a:cubicBezTo>
                    <a:pt x="19560" y="11696"/>
                    <a:pt x="19603" y="11688"/>
                    <a:pt x="19649" y="11680"/>
                  </a:cubicBezTo>
                  <a:close/>
                  <a:moveTo>
                    <a:pt x="22223" y="11155"/>
                  </a:moveTo>
                  <a:cubicBezTo>
                    <a:pt x="22227" y="11177"/>
                    <a:pt x="22231" y="11193"/>
                    <a:pt x="22235" y="11214"/>
                  </a:cubicBezTo>
                  <a:cubicBezTo>
                    <a:pt x="22260" y="11340"/>
                    <a:pt x="22290" y="11462"/>
                    <a:pt x="22302" y="11592"/>
                  </a:cubicBezTo>
                  <a:lnTo>
                    <a:pt x="22331" y="11781"/>
                  </a:lnTo>
                  <a:lnTo>
                    <a:pt x="22344" y="11878"/>
                  </a:lnTo>
                  <a:lnTo>
                    <a:pt x="22348" y="11974"/>
                  </a:lnTo>
                  <a:cubicBezTo>
                    <a:pt x="22357" y="12100"/>
                    <a:pt x="22374" y="12225"/>
                    <a:pt x="22378" y="12356"/>
                  </a:cubicBezTo>
                  <a:cubicBezTo>
                    <a:pt x="22382" y="12482"/>
                    <a:pt x="22386" y="12612"/>
                    <a:pt x="22386" y="12738"/>
                  </a:cubicBezTo>
                  <a:lnTo>
                    <a:pt x="22374" y="13124"/>
                  </a:lnTo>
                  <a:lnTo>
                    <a:pt x="22340" y="13506"/>
                  </a:lnTo>
                  <a:cubicBezTo>
                    <a:pt x="22327" y="13636"/>
                    <a:pt x="22310" y="13762"/>
                    <a:pt x="22294" y="13888"/>
                  </a:cubicBezTo>
                  <a:lnTo>
                    <a:pt x="22227" y="14271"/>
                  </a:lnTo>
                  <a:cubicBezTo>
                    <a:pt x="22134" y="14728"/>
                    <a:pt x="22000" y="15182"/>
                    <a:pt x="21794" y="15614"/>
                  </a:cubicBezTo>
                  <a:lnTo>
                    <a:pt x="21853" y="14942"/>
                  </a:lnTo>
                  <a:lnTo>
                    <a:pt x="20056" y="15287"/>
                  </a:lnTo>
                  <a:cubicBezTo>
                    <a:pt x="20376" y="14250"/>
                    <a:pt x="20496" y="12880"/>
                    <a:pt x="20190" y="11571"/>
                  </a:cubicBezTo>
                  <a:cubicBezTo>
                    <a:pt x="20874" y="11432"/>
                    <a:pt x="21568" y="11289"/>
                    <a:pt x="22223" y="11155"/>
                  </a:cubicBezTo>
                  <a:close/>
                  <a:moveTo>
                    <a:pt x="16698" y="12235"/>
                  </a:moveTo>
                  <a:lnTo>
                    <a:pt x="16698" y="12235"/>
                  </a:lnTo>
                  <a:cubicBezTo>
                    <a:pt x="16991" y="13607"/>
                    <a:pt x="16803" y="15027"/>
                    <a:pt x="16462" y="15975"/>
                  </a:cubicBezTo>
                  <a:lnTo>
                    <a:pt x="16290" y="16009"/>
                  </a:lnTo>
                  <a:cubicBezTo>
                    <a:pt x="16324" y="15928"/>
                    <a:pt x="16349" y="15849"/>
                    <a:pt x="16382" y="15769"/>
                  </a:cubicBezTo>
                  <a:cubicBezTo>
                    <a:pt x="16425" y="15635"/>
                    <a:pt x="16466" y="15500"/>
                    <a:pt x="16504" y="15366"/>
                  </a:cubicBezTo>
                  <a:cubicBezTo>
                    <a:pt x="16647" y="14825"/>
                    <a:pt x="16718" y="14262"/>
                    <a:pt x="16723" y="13704"/>
                  </a:cubicBezTo>
                  <a:cubicBezTo>
                    <a:pt x="16723" y="13561"/>
                    <a:pt x="16714" y="13423"/>
                    <a:pt x="16710" y="13279"/>
                  </a:cubicBezTo>
                  <a:cubicBezTo>
                    <a:pt x="16706" y="13141"/>
                    <a:pt x="16685" y="13002"/>
                    <a:pt x="16673" y="12860"/>
                  </a:cubicBezTo>
                  <a:lnTo>
                    <a:pt x="16659" y="12754"/>
                  </a:lnTo>
                  <a:lnTo>
                    <a:pt x="16642" y="12654"/>
                  </a:lnTo>
                  <a:lnTo>
                    <a:pt x="16605" y="12444"/>
                  </a:lnTo>
                  <a:cubicBezTo>
                    <a:pt x="16592" y="12382"/>
                    <a:pt x="16584" y="12318"/>
                    <a:pt x="16567" y="12260"/>
                  </a:cubicBezTo>
                  <a:cubicBezTo>
                    <a:pt x="16609" y="12251"/>
                    <a:pt x="16651" y="12243"/>
                    <a:pt x="16698" y="12235"/>
                  </a:cubicBezTo>
                  <a:close/>
                  <a:moveTo>
                    <a:pt x="19296" y="11747"/>
                  </a:moveTo>
                  <a:cubicBezTo>
                    <a:pt x="19313" y="11831"/>
                    <a:pt x="19330" y="11911"/>
                    <a:pt x="19338" y="11995"/>
                  </a:cubicBezTo>
                  <a:lnTo>
                    <a:pt x="19363" y="12192"/>
                  </a:lnTo>
                  <a:lnTo>
                    <a:pt x="19380" y="12289"/>
                  </a:lnTo>
                  <a:lnTo>
                    <a:pt x="19384" y="12386"/>
                  </a:lnTo>
                  <a:cubicBezTo>
                    <a:pt x="19393" y="12520"/>
                    <a:pt x="19409" y="12650"/>
                    <a:pt x="19413" y="12780"/>
                  </a:cubicBezTo>
                  <a:cubicBezTo>
                    <a:pt x="19413" y="12915"/>
                    <a:pt x="19418" y="13045"/>
                    <a:pt x="19418" y="13179"/>
                  </a:cubicBezTo>
                  <a:lnTo>
                    <a:pt x="19409" y="13574"/>
                  </a:lnTo>
                  <a:lnTo>
                    <a:pt x="19376" y="13969"/>
                  </a:lnTo>
                  <a:cubicBezTo>
                    <a:pt x="19363" y="14099"/>
                    <a:pt x="19347" y="14233"/>
                    <a:pt x="19330" y="14363"/>
                  </a:cubicBezTo>
                  <a:lnTo>
                    <a:pt x="19262" y="14754"/>
                  </a:lnTo>
                  <a:cubicBezTo>
                    <a:pt x="19174" y="15215"/>
                    <a:pt x="19044" y="15668"/>
                    <a:pt x="18847" y="16105"/>
                  </a:cubicBezTo>
                  <a:lnTo>
                    <a:pt x="18931" y="15500"/>
                  </a:lnTo>
                  <a:lnTo>
                    <a:pt x="17101" y="15853"/>
                  </a:lnTo>
                  <a:cubicBezTo>
                    <a:pt x="17411" y="14812"/>
                    <a:pt x="17529" y="13448"/>
                    <a:pt x="17252" y="12138"/>
                  </a:cubicBezTo>
                  <a:cubicBezTo>
                    <a:pt x="17851" y="12029"/>
                    <a:pt x="18557" y="11894"/>
                    <a:pt x="19296" y="11747"/>
                  </a:cubicBezTo>
                  <a:close/>
                  <a:moveTo>
                    <a:pt x="13540" y="11167"/>
                  </a:moveTo>
                  <a:cubicBezTo>
                    <a:pt x="13952" y="11336"/>
                    <a:pt x="14569" y="11642"/>
                    <a:pt x="15115" y="12134"/>
                  </a:cubicBezTo>
                  <a:cubicBezTo>
                    <a:pt x="15286" y="12287"/>
                    <a:pt x="15509" y="12377"/>
                    <a:pt x="15737" y="12377"/>
                  </a:cubicBezTo>
                  <a:cubicBezTo>
                    <a:pt x="15777" y="12377"/>
                    <a:pt x="15817" y="12374"/>
                    <a:pt x="15857" y="12369"/>
                  </a:cubicBezTo>
                  <a:cubicBezTo>
                    <a:pt x="15996" y="12347"/>
                    <a:pt x="16160" y="12326"/>
                    <a:pt x="16345" y="12293"/>
                  </a:cubicBezTo>
                  <a:cubicBezTo>
                    <a:pt x="16357" y="12356"/>
                    <a:pt x="16365" y="12419"/>
                    <a:pt x="16374" y="12486"/>
                  </a:cubicBezTo>
                  <a:lnTo>
                    <a:pt x="16399" y="12688"/>
                  </a:lnTo>
                  <a:lnTo>
                    <a:pt x="16416" y="12789"/>
                  </a:lnTo>
                  <a:lnTo>
                    <a:pt x="16421" y="12889"/>
                  </a:lnTo>
                  <a:cubicBezTo>
                    <a:pt x="16429" y="13024"/>
                    <a:pt x="16446" y="13158"/>
                    <a:pt x="16450" y="13293"/>
                  </a:cubicBezTo>
                  <a:cubicBezTo>
                    <a:pt x="16450" y="13431"/>
                    <a:pt x="16454" y="13566"/>
                    <a:pt x="16454" y="13700"/>
                  </a:cubicBezTo>
                  <a:lnTo>
                    <a:pt x="16446" y="14107"/>
                  </a:lnTo>
                  <a:lnTo>
                    <a:pt x="16412" y="14514"/>
                  </a:lnTo>
                  <a:cubicBezTo>
                    <a:pt x="16399" y="14649"/>
                    <a:pt x="16382" y="14783"/>
                    <a:pt x="16365" y="14917"/>
                  </a:cubicBezTo>
                  <a:lnTo>
                    <a:pt x="16299" y="15320"/>
                  </a:lnTo>
                  <a:cubicBezTo>
                    <a:pt x="16214" y="15757"/>
                    <a:pt x="16101" y="16189"/>
                    <a:pt x="15929" y="16605"/>
                  </a:cubicBezTo>
                  <a:lnTo>
                    <a:pt x="15992" y="16063"/>
                  </a:lnTo>
                  <a:lnTo>
                    <a:pt x="15992" y="16063"/>
                  </a:lnTo>
                  <a:lnTo>
                    <a:pt x="13867" y="16471"/>
                  </a:lnTo>
                  <a:cubicBezTo>
                    <a:pt x="14270" y="15072"/>
                    <a:pt x="14413" y="13002"/>
                    <a:pt x="13540" y="11167"/>
                  </a:cubicBezTo>
                  <a:close/>
                  <a:moveTo>
                    <a:pt x="12869" y="11117"/>
                  </a:moveTo>
                  <a:cubicBezTo>
                    <a:pt x="13906" y="12990"/>
                    <a:pt x="13679" y="15261"/>
                    <a:pt x="13221" y="16597"/>
                  </a:cubicBezTo>
                  <a:lnTo>
                    <a:pt x="13061" y="16626"/>
                  </a:lnTo>
                  <a:cubicBezTo>
                    <a:pt x="13090" y="16542"/>
                    <a:pt x="13121" y="16463"/>
                    <a:pt x="13150" y="16378"/>
                  </a:cubicBezTo>
                  <a:cubicBezTo>
                    <a:pt x="13191" y="16244"/>
                    <a:pt x="13234" y="16101"/>
                    <a:pt x="13272" y="15963"/>
                  </a:cubicBezTo>
                  <a:cubicBezTo>
                    <a:pt x="13414" y="15405"/>
                    <a:pt x="13485" y="14825"/>
                    <a:pt x="13490" y="14246"/>
                  </a:cubicBezTo>
                  <a:lnTo>
                    <a:pt x="13477" y="13812"/>
                  </a:lnTo>
                  <a:cubicBezTo>
                    <a:pt x="13468" y="13666"/>
                    <a:pt x="13452" y="13523"/>
                    <a:pt x="13439" y="13380"/>
                  </a:cubicBezTo>
                  <a:lnTo>
                    <a:pt x="13427" y="13271"/>
                  </a:lnTo>
                  <a:lnTo>
                    <a:pt x="13410" y="13163"/>
                  </a:lnTo>
                  <a:lnTo>
                    <a:pt x="13373" y="12948"/>
                  </a:lnTo>
                  <a:cubicBezTo>
                    <a:pt x="13355" y="12876"/>
                    <a:pt x="13351" y="12805"/>
                    <a:pt x="13330" y="12738"/>
                  </a:cubicBezTo>
                  <a:lnTo>
                    <a:pt x="13276" y="12528"/>
                  </a:lnTo>
                  <a:cubicBezTo>
                    <a:pt x="13146" y="12037"/>
                    <a:pt x="12952" y="11566"/>
                    <a:pt x="12692" y="11138"/>
                  </a:cubicBezTo>
                  <a:lnTo>
                    <a:pt x="12869" y="11117"/>
                  </a:lnTo>
                  <a:close/>
                  <a:moveTo>
                    <a:pt x="12654" y="11142"/>
                  </a:moveTo>
                  <a:cubicBezTo>
                    <a:pt x="12839" y="11613"/>
                    <a:pt x="12978" y="12087"/>
                    <a:pt x="13074" y="12574"/>
                  </a:cubicBezTo>
                  <a:cubicBezTo>
                    <a:pt x="13100" y="12713"/>
                    <a:pt x="13125" y="12847"/>
                    <a:pt x="13141" y="12986"/>
                  </a:cubicBezTo>
                  <a:lnTo>
                    <a:pt x="13166" y="13196"/>
                  </a:lnTo>
                  <a:lnTo>
                    <a:pt x="13183" y="13301"/>
                  </a:lnTo>
                  <a:lnTo>
                    <a:pt x="13187" y="13405"/>
                  </a:lnTo>
                  <a:cubicBezTo>
                    <a:pt x="13196" y="13544"/>
                    <a:pt x="13212" y="13682"/>
                    <a:pt x="13216" y="13826"/>
                  </a:cubicBezTo>
                  <a:lnTo>
                    <a:pt x="13226" y="14246"/>
                  </a:lnTo>
                  <a:lnTo>
                    <a:pt x="13212" y="14665"/>
                  </a:lnTo>
                  <a:lnTo>
                    <a:pt x="13183" y="15085"/>
                  </a:lnTo>
                  <a:cubicBezTo>
                    <a:pt x="13171" y="15223"/>
                    <a:pt x="13150" y="15362"/>
                    <a:pt x="13133" y="15500"/>
                  </a:cubicBezTo>
                  <a:lnTo>
                    <a:pt x="13070" y="15920"/>
                  </a:lnTo>
                  <a:cubicBezTo>
                    <a:pt x="12986" y="16366"/>
                    <a:pt x="12873" y="16806"/>
                    <a:pt x="12705" y="17234"/>
                  </a:cubicBezTo>
                  <a:lnTo>
                    <a:pt x="12776" y="16680"/>
                  </a:lnTo>
                  <a:lnTo>
                    <a:pt x="10874" y="17046"/>
                  </a:lnTo>
                  <a:cubicBezTo>
                    <a:pt x="10937" y="16878"/>
                    <a:pt x="10996" y="16701"/>
                    <a:pt x="11046" y="16504"/>
                  </a:cubicBezTo>
                  <a:cubicBezTo>
                    <a:pt x="11315" y="15459"/>
                    <a:pt x="11369" y="13746"/>
                    <a:pt x="10160" y="11479"/>
                  </a:cubicBezTo>
                  <a:lnTo>
                    <a:pt x="12654" y="11142"/>
                  </a:lnTo>
                  <a:close/>
                  <a:moveTo>
                    <a:pt x="1239" y="10870"/>
                  </a:moveTo>
                  <a:lnTo>
                    <a:pt x="10182" y="12125"/>
                  </a:lnTo>
                  <a:cubicBezTo>
                    <a:pt x="10668" y="13163"/>
                    <a:pt x="10874" y="14064"/>
                    <a:pt x="10924" y="14820"/>
                  </a:cubicBezTo>
                  <a:lnTo>
                    <a:pt x="1735" y="13179"/>
                  </a:lnTo>
                  <a:lnTo>
                    <a:pt x="10933" y="15001"/>
                  </a:lnTo>
                  <a:cubicBezTo>
                    <a:pt x="10941" y="15178"/>
                    <a:pt x="10937" y="15349"/>
                    <a:pt x="10929" y="15509"/>
                  </a:cubicBezTo>
                  <a:lnTo>
                    <a:pt x="6172" y="14678"/>
                  </a:lnTo>
                  <a:lnTo>
                    <a:pt x="6172" y="14678"/>
                  </a:lnTo>
                  <a:lnTo>
                    <a:pt x="10916" y="15682"/>
                  </a:lnTo>
                  <a:cubicBezTo>
                    <a:pt x="10891" y="15959"/>
                    <a:pt x="10845" y="16206"/>
                    <a:pt x="10790" y="16420"/>
                  </a:cubicBezTo>
                  <a:cubicBezTo>
                    <a:pt x="10711" y="16731"/>
                    <a:pt x="10610" y="17000"/>
                    <a:pt x="10501" y="17226"/>
                  </a:cubicBezTo>
                  <a:lnTo>
                    <a:pt x="1735" y="14934"/>
                  </a:lnTo>
                  <a:lnTo>
                    <a:pt x="1735" y="14934"/>
                  </a:lnTo>
                  <a:lnTo>
                    <a:pt x="10420" y="17390"/>
                  </a:lnTo>
                  <a:cubicBezTo>
                    <a:pt x="10387" y="17453"/>
                    <a:pt x="10354" y="17515"/>
                    <a:pt x="10320" y="17571"/>
                  </a:cubicBezTo>
                  <a:cubicBezTo>
                    <a:pt x="5932" y="16579"/>
                    <a:pt x="1822" y="15153"/>
                    <a:pt x="1113" y="14901"/>
                  </a:cubicBezTo>
                  <a:lnTo>
                    <a:pt x="1155" y="14682"/>
                  </a:lnTo>
                  <a:cubicBezTo>
                    <a:pt x="1180" y="14577"/>
                    <a:pt x="1206" y="14472"/>
                    <a:pt x="1226" y="14367"/>
                  </a:cubicBezTo>
                  <a:lnTo>
                    <a:pt x="9951" y="16337"/>
                  </a:lnTo>
                  <a:lnTo>
                    <a:pt x="1256" y="14195"/>
                  </a:lnTo>
                  <a:cubicBezTo>
                    <a:pt x="1369" y="13557"/>
                    <a:pt x="1398" y="12936"/>
                    <a:pt x="1386" y="12390"/>
                  </a:cubicBezTo>
                  <a:lnTo>
                    <a:pt x="1386" y="12390"/>
                  </a:lnTo>
                  <a:lnTo>
                    <a:pt x="6168" y="13141"/>
                  </a:lnTo>
                  <a:lnTo>
                    <a:pt x="1382" y="12209"/>
                  </a:lnTo>
                  <a:cubicBezTo>
                    <a:pt x="1373" y="12074"/>
                    <a:pt x="1365" y="11940"/>
                    <a:pt x="1357" y="11814"/>
                  </a:cubicBezTo>
                  <a:lnTo>
                    <a:pt x="1357" y="11814"/>
                  </a:lnTo>
                  <a:lnTo>
                    <a:pt x="3770" y="12146"/>
                  </a:lnTo>
                  <a:lnTo>
                    <a:pt x="1344" y="11646"/>
                  </a:lnTo>
                  <a:cubicBezTo>
                    <a:pt x="1327" y="11504"/>
                    <a:pt x="1314" y="11369"/>
                    <a:pt x="1297" y="11248"/>
                  </a:cubicBezTo>
                  <a:lnTo>
                    <a:pt x="1297" y="11248"/>
                  </a:lnTo>
                  <a:lnTo>
                    <a:pt x="9866" y="12427"/>
                  </a:lnTo>
                  <a:lnTo>
                    <a:pt x="9866" y="12427"/>
                  </a:lnTo>
                  <a:lnTo>
                    <a:pt x="1272" y="11067"/>
                  </a:lnTo>
                  <a:cubicBezTo>
                    <a:pt x="1260" y="10996"/>
                    <a:pt x="1251" y="10929"/>
                    <a:pt x="1239" y="10870"/>
                  </a:cubicBezTo>
                  <a:close/>
                  <a:moveTo>
                    <a:pt x="873" y="14724"/>
                  </a:moveTo>
                  <a:lnTo>
                    <a:pt x="828" y="14963"/>
                  </a:lnTo>
                  <a:cubicBezTo>
                    <a:pt x="815" y="15027"/>
                    <a:pt x="853" y="15093"/>
                    <a:pt x="915" y="15114"/>
                  </a:cubicBezTo>
                  <a:cubicBezTo>
                    <a:pt x="958" y="15131"/>
                    <a:pt x="5382" y="16718"/>
                    <a:pt x="10164" y="17810"/>
                  </a:cubicBezTo>
                  <a:cubicBezTo>
                    <a:pt x="10102" y="17902"/>
                    <a:pt x="10047" y="17969"/>
                    <a:pt x="10005" y="18019"/>
                  </a:cubicBezTo>
                  <a:cubicBezTo>
                    <a:pt x="5723" y="17201"/>
                    <a:pt x="336" y="15153"/>
                    <a:pt x="336" y="15153"/>
                  </a:cubicBezTo>
                  <a:cubicBezTo>
                    <a:pt x="252" y="14800"/>
                    <a:pt x="609" y="14728"/>
                    <a:pt x="873" y="14724"/>
                  </a:cubicBezTo>
                  <a:close/>
                  <a:moveTo>
                    <a:pt x="17470" y="0"/>
                  </a:moveTo>
                  <a:lnTo>
                    <a:pt x="5605" y="680"/>
                  </a:lnTo>
                  <a:cubicBezTo>
                    <a:pt x="5551" y="684"/>
                    <a:pt x="5504" y="713"/>
                    <a:pt x="5483" y="760"/>
                  </a:cubicBezTo>
                  <a:cubicBezTo>
                    <a:pt x="5454" y="819"/>
                    <a:pt x="5438" y="911"/>
                    <a:pt x="5488" y="996"/>
                  </a:cubicBezTo>
                  <a:cubicBezTo>
                    <a:pt x="5542" y="1075"/>
                    <a:pt x="5634" y="1116"/>
                    <a:pt x="5769" y="1116"/>
                  </a:cubicBezTo>
                  <a:cubicBezTo>
                    <a:pt x="5899" y="1116"/>
                    <a:pt x="6012" y="1108"/>
                    <a:pt x="6097" y="1100"/>
                  </a:cubicBezTo>
                  <a:lnTo>
                    <a:pt x="6097" y="1100"/>
                  </a:lnTo>
                  <a:cubicBezTo>
                    <a:pt x="6172" y="1339"/>
                    <a:pt x="6319" y="1953"/>
                    <a:pt x="6088" y="2574"/>
                  </a:cubicBezTo>
                  <a:lnTo>
                    <a:pt x="6017" y="2574"/>
                  </a:lnTo>
                  <a:cubicBezTo>
                    <a:pt x="5874" y="2574"/>
                    <a:pt x="5760" y="2587"/>
                    <a:pt x="5676" y="2612"/>
                  </a:cubicBezTo>
                  <a:lnTo>
                    <a:pt x="4363" y="2695"/>
                  </a:lnTo>
                  <a:cubicBezTo>
                    <a:pt x="4337" y="2699"/>
                    <a:pt x="4312" y="2709"/>
                    <a:pt x="4287" y="2717"/>
                  </a:cubicBezTo>
                  <a:cubicBezTo>
                    <a:pt x="3816" y="2947"/>
                    <a:pt x="3498" y="3577"/>
                    <a:pt x="3493" y="4282"/>
                  </a:cubicBezTo>
                  <a:cubicBezTo>
                    <a:pt x="3493" y="4765"/>
                    <a:pt x="3649" y="5319"/>
                    <a:pt x="4047" y="5668"/>
                  </a:cubicBezTo>
                  <a:lnTo>
                    <a:pt x="2138" y="5807"/>
                  </a:lnTo>
                  <a:cubicBezTo>
                    <a:pt x="2103" y="5807"/>
                    <a:pt x="2070" y="5819"/>
                    <a:pt x="2041" y="5836"/>
                  </a:cubicBezTo>
                  <a:cubicBezTo>
                    <a:pt x="1558" y="6117"/>
                    <a:pt x="1251" y="6852"/>
                    <a:pt x="1260" y="7716"/>
                  </a:cubicBezTo>
                  <a:cubicBezTo>
                    <a:pt x="1264" y="8472"/>
                    <a:pt x="1545" y="9379"/>
                    <a:pt x="2293" y="9698"/>
                  </a:cubicBezTo>
                  <a:lnTo>
                    <a:pt x="311" y="9892"/>
                  </a:lnTo>
                  <a:cubicBezTo>
                    <a:pt x="202" y="9904"/>
                    <a:pt x="113" y="9979"/>
                    <a:pt x="80" y="10084"/>
                  </a:cubicBezTo>
                  <a:cubicBezTo>
                    <a:pt x="67" y="10135"/>
                    <a:pt x="1" y="10396"/>
                    <a:pt x="152" y="10597"/>
                  </a:cubicBezTo>
                  <a:cubicBezTo>
                    <a:pt x="214" y="10681"/>
                    <a:pt x="340" y="10782"/>
                    <a:pt x="559" y="10782"/>
                  </a:cubicBezTo>
                  <a:cubicBezTo>
                    <a:pt x="706" y="10782"/>
                    <a:pt x="840" y="10769"/>
                    <a:pt x="949" y="10752"/>
                  </a:cubicBezTo>
                  <a:lnTo>
                    <a:pt x="949" y="10752"/>
                  </a:lnTo>
                  <a:cubicBezTo>
                    <a:pt x="1059" y="11344"/>
                    <a:pt x="1281" y="12894"/>
                    <a:pt x="933" y="14455"/>
                  </a:cubicBezTo>
                  <a:lnTo>
                    <a:pt x="911" y="14455"/>
                  </a:lnTo>
                  <a:cubicBezTo>
                    <a:pt x="559" y="14455"/>
                    <a:pt x="307" y="14543"/>
                    <a:pt x="168" y="14719"/>
                  </a:cubicBezTo>
                  <a:cubicBezTo>
                    <a:pt x="97" y="14812"/>
                    <a:pt x="22" y="14976"/>
                    <a:pt x="76" y="15215"/>
                  </a:cubicBezTo>
                  <a:cubicBezTo>
                    <a:pt x="97" y="15299"/>
                    <a:pt x="160" y="15370"/>
                    <a:pt x="243" y="15405"/>
                  </a:cubicBezTo>
                  <a:cubicBezTo>
                    <a:pt x="299" y="15421"/>
                    <a:pt x="5769" y="17499"/>
                    <a:pt x="10038" y="18296"/>
                  </a:cubicBezTo>
                  <a:cubicBezTo>
                    <a:pt x="10056" y="18301"/>
                    <a:pt x="10073" y="18301"/>
                    <a:pt x="10089" y="18301"/>
                  </a:cubicBezTo>
                  <a:lnTo>
                    <a:pt x="10114" y="18301"/>
                  </a:lnTo>
                  <a:cubicBezTo>
                    <a:pt x="10123" y="18301"/>
                    <a:pt x="10131" y="18301"/>
                    <a:pt x="10135" y="18296"/>
                  </a:cubicBezTo>
                  <a:cubicBezTo>
                    <a:pt x="10711" y="18192"/>
                    <a:pt x="24166" y="15677"/>
                    <a:pt x="25934" y="15265"/>
                  </a:cubicBezTo>
                  <a:cubicBezTo>
                    <a:pt x="27109" y="14988"/>
                    <a:pt x="27538" y="13351"/>
                    <a:pt x="27546" y="11911"/>
                  </a:cubicBezTo>
                  <a:cubicBezTo>
                    <a:pt x="27550" y="10874"/>
                    <a:pt x="27323" y="9485"/>
                    <a:pt x="26664" y="8968"/>
                  </a:cubicBezTo>
                  <a:cubicBezTo>
                    <a:pt x="26618" y="8935"/>
                    <a:pt x="26567" y="8913"/>
                    <a:pt x="26517" y="8909"/>
                  </a:cubicBezTo>
                  <a:lnTo>
                    <a:pt x="24624" y="8779"/>
                  </a:lnTo>
                  <a:cubicBezTo>
                    <a:pt x="24511" y="8716"/>
                    <a:pt x="24356" y="8683"/>
                    <a:pt x="24137" y="8683"/>
                  </a:cubicBezTo>
                  <a:lnTo>
                    <a:pt x="24053" y="8683"/>
                  </a:lnTo>
                  <a:cubicBezTo>
                    <a:pt x="23784" y="7797"/>
                    <a:pt x="23953" y="6915"/>
                    <a:pt x="24044" y="6550"/>
                  </a:cubicBezTo>
                  <a:lnTo>
                    <a:pt x="24044" y="6550"/>
                  </a:lnTo>
                  <a:cubicBezTo>
                    <a:pt x="24124" y="6554"/>
                    <a:pt x="24221" y="6563"/>
                    <a:pt x="24330" y="6563"/>
                  </a:cubicBezTo>
                  <a:cubicBezTo>
                    <a:pt x="24351" y="6563"/>
                    <a:pt x="24372" y="6563"/>
                    <a:pt x="24397" y="6558"/>
                  </a:cubicBezTo>
                  <a:cubicBezTo>
                    <a:pt x="24608" y="6554"/>
                    <a:pt x="24712" y="6462"/>
                    <a:pt x="24763" y="6386"/>
                  </a:cubicBezTo>
                  <a:cubicBezTo>
                    <a:pt x="24863" y="6226"/>
                    <a:pt x="24804" y="6059"/>
                    <a:pt x="24788" y="6025"/>
                  </a:cubicBezTo>
                  <a:cubicBezTo>
                    <a:pt x="24779" y="5999"/>
                    <a:pt x="24759" y="5974"/>
                    <a:pt x="24738" y="5953"/>
                  </a:cubicBezTo>
                  <a:cubicBezTo>
                    <a:pt x="25808" y="5710"/>
                    <a:pt x="26513" y="5534"/>
                    <a:pt x="26534" y="5530"/>
                  </a:cubicBezTo>
                  <a:cubicBezTo>
                    <a:pt x="26598" y="5517"/>
                    <a:pt x="26648" y="5470"/>
                    <a:pt x="26673" y="5412"/>
                  </a:cubicBezTo>
                  <a:cubicBezTo>
                    <a:pt x="26714" y="5311"/>
                    <a:pt x="26706" y="5206"/>
                    <a:pt x="26652" y="5118"/>
                  </a:cubicBezTo>
                  <a:cubicBezTo>
                    <a:pt x="26563" y="4988"/>
                    <a:pt x="26379" y="4925"/>
                    <a:pt x="26064" y="4925"/>
                  </a:cubicBezTo>
                  <a:cubicBezTo>
                    <a:pt x="26022" y="4925"/>
                    <a:pt x="25980" y="4929"/>
                    <a:pt x="25943" y="4929"/>
                  </a:cubicBezTo>
                  <a:cubicBezTo>
                    <a:pt x="25695" y="4215"/>
                    <a:pt x="25871" y="3502"/>
                    <a:pt x="25963" y="3212"/>
                  </a:cubicBezTo>
                  <a:cubicBezTo>
                    <a:pt x="26038" y="3216"/>
                    <a:pt x="26139" y="3220"/>
                    <a:pt x="26249" y="3220"/>
                  </a:cubicBezTo>
                  <a:lnTo>
                    <a:pt x="26333" y="3220"/>
                  </a:lnTo>
                  <a:cubicBezTo>
                    <a:pt x="26505" y="3216"/>
                    <a:pt x="26627" y="3157"/>
                    <a:pt x="26689" y="3052"/>
                  </a:cubicBezTo>
                  <a:cubicBezTo>
                    <a:pt x="26757" y="2943"/>
                    <a:pt x="26740" y="2821"/>
                    <a:pt x="26702" y="2746"/>
                  </a:cubicBezTo>
                  <a:cubicBezTo>
                    <a:pt x="26668" y="2678"/>
                    <a:pt x="26602" y="2633"/>
                    <a:pt x="26526" y="2628"/>
                  </a:cubicBezTo>
                  <a:lnTo>
                    <a:pt x="24511" y="2565"/>
                  </a:lnTo>
                  <a:cubicBezTo>
                    <a:pt x="24754" y="2280"/>
                    <a:pt x="24854" y="1893"/>
                    <a:pt x="24859" y="1554"/>
                  </a:cubicBezTo>
                  <a:cubicBezTo>
                    <a:pt x="24863" y="1008"/>
                    <a:pt x="24641" y="529"/>
                    <a:pt x="24296" y="324"/>
                  </a:cubicBezTo>
                  <a:lnTo>
                    <a:pt x="24292" y="324"/>
                  </a:lnTo>
                  <a:cubicBezTo>
                    <a:pt x="24271" y="310"/>
                    <a:pt x="24246" y="298"/>
                    <a:pt x="24221" y="285"/>
                  </a:cubicBezTo>
                  <a:cubicBezTo>
                    <a:pt x="24204" y="277"/>
                    <a:pt x="24187" y="273"/>
                    <a:pt x="24166" y="273"/>
                  </a:cubicBezTo>
                  <a:lnTo>
                    <a:pt x="1748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accent2">
                    <a:lumMod val="50000"/>
                  </a:schemeClr>
                </a:solidFill>
              </a:endParaRPr>
            </a:p>
          </p:txBody>
        </p:sp>
        <p:sp>
          <p:nvSpPr>
            <p:cNvPr id="555" name="Google Shape;555;p34"/>
            <p:cNvSpPr/>
            <p:nvPr/>
          </p:nvSpPr>
          <p:spPr>
            <a:xfrm>
              <a:off x="3697071" y="1181838"/>
              <a:ext cx="123835" cy="28880"/>
            </a:xfrm>
            <a:custGeom>
              <a:avLst/>
              <a:gdLst/>
              <a:ahLst/>
              <a:cxnLst/>
              <a:rect l="l" t="t" r="r" b="b"/>
              <a:pathLst>
                <a:path w="3679" h="858" extrusionOk="0">
                  <a:moveTo>
                    <a:pt x="1" y="1"/>
                  </a:moveTo>
                  <a:cubicBezTo>
                    <a:pt x="303" y="89"/>
                    <a:pt x="609" y="169"/>
                    <a:pt x="912" y="249"/>
                  </a:cubicBezTo>
                  <a:cubicBezTo>
                    <a:pt x="1218" y="328"/>
                    <a:pt x="1524" y="400"/>
                    <a:pt x="1831" y="471"/>
                  </a:cubicBezTo>
                  <a:cubicBezTo>
                    <a:pt x="2137" y="543"/>
                    <a:pt x="2444" y="613"/>
                    <a:pt x="2750" y="677"/>
                  </a:cubicBezTo>
                  <a:lnTo>
                    <a:pt x="3216" y="773"/>
                  </a:lnTo>
                  <a:cubicBezTo>
                    <a:pt x="3371" y="803"/>
                    <a:pt x="3522" y="832"/>
                    <a:pt x="3678" y="857"/>
                  </a:cubicBezTo>
                  <a:cubicBezTo>
                    <a:pt x="3527" y="811"/>
                    <a:pt x="3376" y="773"/>
                    <a:pt x="3225" y="731"/>
                  </a:cubicBezTo>
                  <a:lnTo>
                    <a:pt x="2767" y="609"/>
                  </a:lnTo>
                  <a:cubicBezTo>
                    <a:pt x="2464" y="530"/>
                    <a:pt x="2158" y="458"/>
                    <a:pt x="1852" y="387"/>
                  </a:cubicBezTo>
                  <a:cubicBezTo>
                    <a:pt x="1545" y="316"/>
                    <a:pt x="1239" y="244"/>
                    <a:pt x="928" y="181"/>
                  </a:cubicBezTo>
                  <a:cubicBezTo>
                    <a:pt x="621" y="115"/>
                    <a:pt x="311" y="51"/>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accent2">
                    <a:lumMod val="50000"/>
                  </a:schemeClr>
                </a:solidFill>
              </a:endParaRPr>
            </a:p>
          </p:txBody>
        </p:sp>
        <p:sp>
          <p:nvSpPr>
            <p:cNvPr id="556" name="Google Shape;556;p34"/>
            <p:cNvSpPr/>
            <p:nvPr/>
          </p:nvSpPr>
          <p:spPr>
            <a:xfrm>
              <a:off x="3756987" y="1161507"/>
              <a:ext cx="223738" cy="38608"/>
            </a:xfrm>
            <a:custGeom>
              <a:avLst/>
              <a:gdLst/>
              <a:ahLst/>
              <a:cxnLst/>
              <a:rect l="l" t="t" r="r" b="b"/>
              <a:pathLst>
                <a:path w="6647" h="1147" extrusionOk="0">
                  <a:moveTo>
                    <a:pt x="0" y="0"/>
                  </a:moveTo>
                  <a:cubicBezTo>
                    <a:pt x="550" y="114"/>
                    <a:pt x="1104" y="219"/>
                    <a:pt x="1659" y="319"/>
                  </a:cubicBezTo>
                  <a:cubicBezTo>
                    <a:pt x="2209" y="424"/>
                    <a:pt x="2763" y="517"/>
                    <a:pt x="3317" y="618"/>
                  </a:cubicBezTo>
                  <a:cubicBezTo>
                    <a:pt x="3871" y="709"/>
                    <a:pt x="4426" y="806"/>
                    <a:pt x="4980" y="895"/>
                  </a:cubicBezTo>
                  <a:lnTo>
                    <a:pt x="5815" y="1025"/>
                  </a:lnTo>
                  <a:cubicBezTo>
                    <a:pt x="6092" y="1066"/>
                    <a:pt x="6369" y="1108"/>
                    <a:pt x="6646" y="1147"/>
                  </a:cubicBezTo>
                  <a:cubicBezTo>
                    <a:pt x="6373" y="1087"/>
                    <a:pt x="6096" y="1037"/>
                    <a:pt x="5819" y="983"/>
                  </a:cubicBezTo>
                  <a:lnTo>
                    <a:pt x="4992" y="827"/>
                  </a:lnTo>
                  <a:cubicBezTo>
                    <a:pt x="4438" y="723"/>
                    <a:pt x="3883" y="626"/>
                    <a:pt x="3334" y="529"/>
                  </a:cubicBezTo>
                  <a:cubicBezTo>
                    <a:pt x="2775" y="436"/>
                    <a:pt x="2226" y="341"/>
                    <a:pt x="1667" y="252"/>
                  </a:cubicBezTo>
                  <a:cubicBezTo>
                    <a:pt x="1113" y="164"/>
                    <a:pt x="558" y="76"/>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accent2">
                    <a:lumMod val="50000"/>
                  </a:schemeClr>
                </a:solidFill>
              </a:endParaRPr>
            </a:p>
          </p:txBody>
        </p:sp>
        <p:sp>
          <p:nvSpPr>
            <p:cNvPr id="557" name="Google Shape;557;p34"/>
            <p:cNvSpPr/>
            <p:nvPr/>
          </p:nvSpPr>
          <p:spPr>
            <a:xfrm>
              <a:off x="3800207" y="1135488"/>
              <a:ext cx="176143" cy="28712"/>
            </a:xfrm>
            <a:custGeom>
              <a:avLst/>
              <a:gdLst/>
              <a:ahLst/>
              <a:cxnLst/>
              <a:rect l="l" t="t" r="r" b="b"/>
              <a:pathLst>
                <a:path w="5233" h="853" extrusionOk="0">
                  <a:moveTo>
                    <a:pt x="1" y="0"/>
                  </a:moveTo>
                  <a:lnTo>
                    <a:pt x="1" y="0"/>
                  </a:lnTo>
                  <a:cubicBezTo>
                    <a:pt x="433" y="93"/>
                    <a:pt x="870" y="169"/>
                    <a:pt x="1307" y="248"/>
                  </a:cubicBezTo>
                  <a:cubicBezTo>
                    <a:pt x="1739" y="328"/>
                    <a:pt x="2176" y="395"/>
                    <a:pt x="2613" y="471"/>
                  </a:cubicBezTo>
                  <a:cubicBezTo>
                    <a:pt x="3049" y="538"/>
                    <a:pt x="3481" y="610"/>
                    <a:pt x="3918" y="672"/>
                  </a:cubicBezTo>
                  <a:lnTo>
                    <a:pt x="4577" y="769"/>
                  </a:lnTo>
                  <a:cubicBezTo>
                    <a:pt x="4796" y="794"/>
                    <a:pt x="5014" y="827"/>
                    <a:pt x="5232" y="853"/>
                  </a:cubicBezTo>
                  <a:cubicBezTo>
                    <a:pt x="5018" y="806"/>
                    <a:pt x="4800" y="769"/>
                    <a:pt x="4581" y="727"/>
                  </a:cubicBezTo>
                  <a:lnTo>
                    <a:pt x="3931" y="605"/>
                  </a:lnTo>
                  <a:cubicBezTo>
                    <a:pt x="3498" y="529"/>
                    <a:pt x="3062" y="459"/>
                    <a:pt x="2625" y="383"/>
                  </a:cubicBezTo>
                  <a:cubicBezTo>
                    <a:pt x="2188" y="316"/>
                    <a:pt x="1752" y="244"/>
                    <a:pt x="1315" y="182"/>
                  </a:cubicBezTo>
                  <a:cubicBezTo>
                    <a:pt x="878" y="118"/>
                    <a:pt x="442" y="56"/>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accent2">
                    <a:lumMod val="50000"/>
                  </a:schemeClr>
                </a:solidFill>
              </a:endParaRPr>
            </a:p>
          </p:txBody>
        </p:sp>
        <p:sp>
          <p:nvSpPr>
            <p:cNvPr id="558" name="Google Shape;558;p34"/>
            <p:cNvSpPr/>
            <p:nvPr/>
          </p:nvSpPr>
          <p:spPr>
            <a:xfrm>
              <a:off x="4319587" y="1000106"/>
              <a:ext cx="106164" cy="20095"/>
            </a:xfrm>
            <a:custGeom>
              <a:avLst/>
              <a:gdLst/>
              <a:ahLst/>
              <a:cxnLst/>
              <a:rect l="l" t="t" r="r" b="b"/>
              <a:pathLst>
                <a:path w="3154" h="597" extrusionOk="0">
                  <a:moveTo>
                    <a:pt x="3153" y="1"/>
                  </a:moveTo>
                  <a:cubicBezTo>
                    <a:pt x="2888" y="34"/>
                    <a:pt x="2624" y="76"/>
                    <a:pt x="2359" y="118"/>
                  </a:cubicBezTo>
                  <a:cubicBezTo>
                    <a:pt x="2099" y="164"/>
                    <a:pt x="1835" y="214"/>
                    <a:pt x="1570" y="261"/>
                  </a:cubicBezTo>
                  <a:cubicBezTo>
                    <a:pt x="1310" y="311"/>
                    <a:pt x="1045" y="362"/>
                    <a:pt x="785" y="416"/>
                  </a:cubicBezTo>
                  <a:cubicBezTo>
                    <a:pt x="520" y="475"/>
                    <a:pt x="260" y="530"/>
                    <a:pt x="0" y="596"/>
                  </a:cubicBezTo>
                  <a:cubicBezTo>
                    <a:pt x="268" y="563"/>
                    <a:pt x="529" y="517"/>
                    <a:pt x="793" y="475"/>
                  </a:cubicBezTo>
                  <a:cubicBezTo>
                    <a:pt x="1058" y="433"/>
                    <a:pt x="1322" y="383"/>
                    <a:pt x="1587" y="332"/>
                  </a:cubicBezTo>
                  <a:cubicBezTo>
                    <a:pt x="1847" y="282"/>
                    <a:pt x="2112" y="232"/>
                    <a:pt x="2372" y="177"/>
                  </a:cubicBezTo>
                  <a:cubicBezTo>
                    <a:pt x="2632" y="123"/>
                    <a:pt x="2897" y="63"/>
                    <a:pt x="31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accent2">
                    <a:lumMod val="50000"/>
                  </a:schemeClr>
                </a:solidFill>
              </a:endParaRPr>
            </a:p>
          </p:txBody>
        </p:sp>
        <p:sp>
          <p:nvSpPr>
            <p:cNvPr id="559" name="Google Shape;559;p34"/>
            <p:cNvSpPr/>
            <p:nvPr/>
          </p:nvSpPr>
          <p:spPr>
            <a:xfrm>
              <a:off x="4182488" y="988796"/>
              <a:ext cx="191929" cy="28005"/>
            </a:xfrm>
            <a:custGeom>
              <a:avLst/>
              <a:gdLst/>
              <a:ahLst/>
              <a:cxnLst/>
              <a:rect l="l" t="t" r="r" b="b"/>
              <a:pathLst>
                <a:path w="5702" h="832" extrusionOk="0">
                  <a:moveTo>
                    <a:pt x="5702" y="0"/>
                  </a:moveTo>
                  <a:lnTo>
                    <a:pt x="5702" y="0"/>
                  </a:lnTo>
                  <a:cubicBezTo>
                    <a:pt x="5223" y="56"/>
                    <a:pt x="4750" y="118"/>
                    <a:pt x="4275" y="182"/>
                  </a:cubicBezTo>
                  <a:lnTo>
                    <a:pt x="2847" y="378"/>
                  </a:lnTo>
                  <a:lnTo>
                    <a:pt x="1424" y="597"/>
                  </a:lnTo>
                  <a:cubicBezTo>
                    <a:pt x="950" y="672"/>
                    <a:pt x="475" y="748"/>
                    <a:pt x="1" y="832"/>
                  </a:cubicBezTo>
                  <a:cubicBezTo>
                    <a:pt x="479" y="777"/>
                    <a:pt x="958" y="719"/>
                    <a:pt x="1432" y="655"/>
                  </a:cubicBezTo>
                  <a:lnTo>
                    <a:pt x="2860" y="454"/>
                  </a:lnTo>
                  <a:lnTo>
                    <a:pt x="4283" y="236"/>
                  </a:lnTo>
                  <a:cubicBezTo>
                    <a:pt x="4758" y="165"/>
                    <a:pt x="5228" y="85"/>
                    <a:pt x="57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accent2">
                    <a:lumMod val="50000"/>
                  </a:schemeClr>
                </a:solidFill>
              </a:endParaRPr>
            </a:p>
          </p:txBody>
        </p:sp>
        <p:sp>
          <p:nvSpPr>
            <p:cNvPr id="560" name="Google Shape;560;p34"/>
            <p:cNvSpPr/>
            <p:nvPr/>
          </p:nvSpPr>
          <p:spPr>
            <a:xfrm>
              <a:off x="4186325" y="973817"/>
              <a:ext cx="150965" cy="21105"/>
            </a:xfrm>
            <a:custGeom>
              <a:avLst/>
              <a:gdLst/>
              <a:ahLst/>
              <a:cxnLst/>
              <a:rect l="l" t="t" r="r" b="b"/>
              <a:pathLst>
                <a:path w="4485" h="627" extrusionOk="0">
                  <a:moveTo>
                    <a:pt x="4484" y="1"/>
                  </a:moveTo>
                  <a:lnTo>
                    <a:pt x="4484" y="1"/>
                  </a:lnTo>
                  <a:cubicBezTo>
                    <a:pt x="4111" y="38"/>
                    <a:pt x="3737" y="85"/>
                    <a:pt x="3359" y="131"/>
                  </a:cubicBezTo>
                  <a:cubicBezTo>
                    <a:pt x="2985" y="173"/>
                    <a:pt x="2611" y="228"/>
                    <a:pt x="2237" y="278"/>
                  </a:cubicBezTo>
                  <a:cubicBezTo>
                    <a:pt x="1865" y="332"/>
                    <a:pt x="1491" y="383"/>
                    <a:pt x="1117" y="441"/>
                  </a:cubicBezTo>
                  <a:cubicBezTo>
                    <a:pt x="747" y="496"/>
                    <a:pt x="373" y="559"/>
                    <a:pt x="1" y="627"/>
                  </a:cubicBezTo>
                  <a:cubicBezTo>
                    <a:pt x="378" y="588"/>
                    <a:pt x="751" y="542"/>
                    <a:pt x="1125" y="496"/>
                  </a:cubicBezTo>
                  <a:cubicBezTo>
                    <a:pt x="1499" y="450"/>
                    <a:pt x="1873" y="400"/>
                    <a:pt x="2251" y="350"/>
                  </a:cubicBezTo>
                  <a:cubicBezTo>
                    <a:pt x="2620" y="294"/>
                    <a:pt x="2998" y="244"/>
                    <a:pt x="3367" y="185"/>
                  </a:cubicBezTo>
                  <a:cubicBezTo>
                    <a:pt x="3741" y="127"/>
                    <a:pt x="4115" y="67"/>
                    <a:pt x="4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accent2">
                    <a:lumMod val="50000"/>
                  </a:schemeClr>
                </a:solidFill>
              </a:endParaRPr>
            </a:p>
          </p:txBody>
        </p:sp>
        <p:sp>
          <p:nvSpPr>
            <p:cNvPr id="561" name="Google Shape;561;p34"/>
            <p:cNvSpPr/>
            <p:nvPr/>
          </p:nvSpPr>
          <p:spPr>
            <a:xfrm>
              <a:off x="4385595" y="876740"/>
              <a:ext cx="105154" cy="17099"/>
            </a:xfrm>
            <a:custGeom>
              <a:avLst/>
              <a:gdLst/>
              <a:ahLst/>
              <a:cxnLst/>
              <a:rect l="l" t="t" r="r" b="b"/>
              <a:pathLst>
                <a:path w="3124" h="508" extrusionOk="0">
                  <a:moveTo>
                    <a:pt x="3124" y="0"/>
                  </a:moveTo>
                  <a:lnTo>
                    <a:pt x="3124" y="0"/>
                  </a:lnTo>
                  <a:cubicBezTo>
                    <a:pt x="2859" y="25"/>
                    <a:pt x="2599" y="64"/>
                    <a:pt x="2338" y="101"/>
                  </a:cubicBezTo>
                  <a:cubicBezTo>
                    <a:pt x="2078" y="139"/>
                    <a:pt x="1818" y="180"/>
                    <a:pt x="1557" y="219"/>
                  </a:cubicBezTo>
                  <a:cubicBezTo>
                    <a:pt x="1297" y="265"/>
                    <a:pt x="1037" y="306"/>
                    <a:pt x="776" y="353"/>
                  </a:cubicBezTo>
                  <a:cubicBezTo>
                    <a:pt x="516" y="403"/>
                    <a:pt x="260" y="450"/>
                    <a:pt x="0" y="508"/>
                  </a:cubicBezTo>
                  <a:cubicBezTo>
                    <a:pt x="264" y="479"/>
                    <a:pt x="524" y="441"/>
                    <a:pt x="785" y="407"/>
                  </a:cubicBezTo>
                  <a:cubicBezTo>
                    <a:pt x="1045" y="370"/>
                    <a:pt x="1305" y="328"/>
                    <a:pt x="1566" y="286"/>
                  </a:cubicBezTo>
                  <a:cubicBezTo>
                    <a:pt x="1826" y="240"/>
                    <a:pt x="2086" y="198"/>
                    <a:pt x="2347" y="151"/>
                  </a:cubicBezTo>
                  <a:cubicBezTo>
                    <a:pt x="2607" y="105"/>
                    <a:pt x="2863" y="55"/>
                    <a:pt x="31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accent2">
                    <a:lumMod val="50000"/>
                  </a:schemeClr>
                </a:solidFill>
              </a:endParaRPr>
            </a:p>
          </p:txBody>
        </p:sp>
        <p:sp>
          <p:nvSpPr>
            <p:cNvPr id="562" name="Google Shape;562;p34"/>
            <p:cNvSpPr/>
            <p:nvPr/>
          </p:nvSpPr>
          <p:spPr>
            <a:xfrm>
              <a:off x="4250314" y="867854"/>
              <a:ext cx="189842" cy="24033"/>
            </a:xfrm>
            <a:custGeom>
              <a:avLst/>
              <a:gdLst/>
              <a:ahLst/>
              <a:cxnLst/>
              <a:rect l="l" t="t" r="r" b="b"/>
              <a:pathLst>
                <a:path w="5640" h="714" extrusionOk="0">
                  <a:moveTo>
                    <a:pt x="5640" y="0"/>
                  </a:moveTo>
                  <a:cubicBezTo>
                    <a:pt x="5169" y="46"/>
                    <a:pt x="4694" y="97"/>
                    <a:pt x="4225" y="151"/>
                  </a:cubicBezTo>
                  <a:lnTo>
                    <a:pt x="2814" y="324"/>
                  </a:lnTo>
                  <a:lnTo>
                    <a:pt x="1408" y="508"/>
                  </a:lnTo>
                  <a:cubicBezTo>
                    <a:pt x="937" y="575"/>
                    <a:pt x="471" y="642"/>
                    <a:pt x="1" y="714"/>
                  </a:cubicBezTo>
                  <a:cubicBezTo>
                    <a:pt x="471" y="667"/>
                    <a:pt x="946" y="617"/>
                    <a:pt x="1416" y="562"/>
                  </a:cubicBezTo>
                  <a:lnTo>
                    <a:pt x="2826" y="390"/>
                  </a:lnTo>
                  <a:lnTo>
                    <a:pt x="4233" y="202"/>
                  </a:lnTo>
                  <a:cubicBezTo>
                    <a:pt x="4703" y="138"/>
                    <a:pt x="5169" y="72"/>
                    <a:pt x="56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accent2">
                    <a:lumMod val="50000"/>
                  </a:schemeClr>
                </a:solidFill>
              </a:endParaRPr>
            </a:p>
          </p:txBody>
        </p:sp>
        <p:sp>
          <p:nvSpPr>
            <p:cNvPr id="563" name="Google Shape;563;p34"/>
            <p:cNvSpPr/>
            <p:nvPr/>
          </p:nvSpPr>
          <p:spPr>
            <a:xfrm>
              <a:off x="4254286" y="855669"/>
              <a:ext cx="149417" cy="18143"/>
            </a:xfrm>
            <a:custGeom>
              <a:avLst/>
              <a:gdLst/>
              <a:ahLst/>
              <a:cxnLst/>
              <a:rect l="l" t="t" r="r" b="b"/>
              <a:pathLst>
                <a:path w="4439" h="539" extrusionOk="0">
                  <a:moveTo>
                    <a:pt x="4438" y="0"/>
                  </a:moveTo>
                  <a:lnTo>
                    <a:pt x="4438" y="0"/>
                  </a:lnTo>
                  <a:cubicBezTo>
                    <a:pt x="4064" y="35"/>
                    <a:pt x="3695" y="72"/>
                    <a:pt x="3326" y="110"/>
                  </a:cubicBezTo>
                  <a:lnTo>
                    <a:pt x="2218" y="236"/>
                  </a:lnTo>
                  <a:lnTo>
                    <a:pt x="1109" y="378"/>
                  </a:lnTo>
                  <a:cubicBezTo>
                    <a:pt x="739" y="429"/>
                    <a:pt x="370" y="479"/>
                    <a:pt x="1" y="538"/>
                  </a:cubicBezTo>
                  <a:cubicBezTo>
                    <a:pt x="375" y="509"/>
                    <a:pt x="743" y="471"/>
                    <a:pt x="1113" y="434"/>
                  </a:cubicBezTo>
                  <a:lnTo>
                    <a:pt x="2226" y="303"/>
                  </a:lnTo>
                  <a:lnTo>
                    <a:pt x="3330" y="161"/>
                  </a:lnTo>
                  <a:cubicBezTo>
                    <a:pt x="3700" y="114"/>
                    <a:pt x="4069" y="60"/>
                    <a:pt x="44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accent2">
                    <a:lumMod val="50000"/>
                  </a:schemeClr>
                </a:solidFill>
              </a:endParaRPr>
            </a:p>
          </p:txBody>
        </p:sp>
        <p:sp>
          <p:nvSpPr>
            <p:cNvPr id="564" name="Google Shape;564;p34"/>
            <p:cNvSpPr/>
            <p:nvPr/>
          </p:nvSpPr>
          <p:spPr>
            <a:xfrm>
              <a:off x="3860998" y="797739"/>
              <a:ext cx="87785" cy="12050"/>
            </a:xfrm>
            <a:custGeom>
              <a:avLst/>
              <a:gdLst/>
              <a:ahLst/>
              <a:cxnLst/>
              <a:rect l="l" t="t" r="r" b="b"/>
              <a:pathLst>
                <a:path w="2608" h="358" extrusionOk="0">
                  <a:moveTo>
                    <a:pt x="0" y="0"/>
                  </a:moveTo>
                  <a:lnTo>
                    <a:pt x="0" y="0"/>
                  </a:lnTo>
                  <a:cubicBezTo>
                    <a:pt x="214" y="43"/>
                    <a:pt x="433" y="76"/>
                    <a:pt x="647" y="109"/>
                  </a:cubicBezTo>
                  <a:lnTo>
                    <a:pt x="1302" y="206"/>
                  </a:lnTo>
                  <a:lnTo>
                    <a:pt x="1952" y="291"/>
                  </a:lnTo>
                  <a:cubicBezTo>
                    <a:pt x="2171" y="316"/>
                    <a:pt x="2390" y="341"/>
                    <a:pt x="2607" y="357"/>
                  </a:cubicBezTo>
                  <a:cubicBezTo>
                    <a:pt x="2394" y="320"/>
                    <a:pt x="2175" y="286"/>
                    <a:pt x="1957" y="252"/>
                  </a:cubicBezTo>
                  <a:lnTo>
                    <a:pt x="1306" y="156"/>
                  </a:lnTo>
                  <a:lnTo>
                    <a:pt x="655" y="72"/>
                  </a:lnTo>
                  <a:cubicBezTo>
                    <a:pt x="437" y="47"/>
                    <a:pt x="219" y="22"/>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accent2">
                    <a:lumMod val="50000"/>
                  </a:schemeClr>
                </a:solidFill>
              </a:endParaRPr>
            </a:p>
          </p:txBody>
        </p:sp>
        <p:sp>
          <p:nvSpPr>
            <p:cNvPr id="565" name="Google Shape;565;p34"/>
            <p:cNvSpPr/>
            <p:nvPr/>
          </p:nvSpPr>
          <p:spPr>
            <a:xfrm>
              <a:off x="3903376" y="789392"/>
              <a:ext cx="158741" cy="16022"/>
            </a:xfrm>
            <a:custGeom>
              <a:avLst/>
              <a:gdLst/>
              <a:ahLst/>
              <a:cxnLst/>
              <a:rect l="l" t="t" r="r" b="b"/>
              <a:pathLst>
                <a:path w="4716" h="476" extrusionOk="0">
                  <a:moveTo>
                    <a:pt x="1" y="1"/>
                  </a:moveTo>
                  <a:cubicBezTo>
                    <a:pt x="396" y="47"/>
                    <a:pt x="786" y="93"/>
                    <a:pt x="1177" y="140"/>
                  </a:cubicBezTo>
                  <a:lnTo>
                    <a:pt x="2356" y="261"/>
                  </a:lnTo>
                  <a:lnTo>
                    <a:pt x="3536" y="374"/>
                  </a:lnTo>
                  <a:cubicBezTo>
                    <a:pt x="3931" y="413"/>
                    <a:pt x="4321" y="446"/>
                    <a:pt x="4716" y="475"/>
                  </a:cubicBezTo>
                  <a:cubicBezTo>
                    <a:pt x="4326" y="429"/>
                    <a:pt x="3931" y="382"/>
                    <a:pt x="3540" y="337"/>
                  </a:cubicBezTo>
                  <a:lnTo>
                    <a:pt x="2361" y="215"/>
                  </a:lnTo>
                  <a:lnTo>
                    <a:pt x="1181" y="101"/>
                  </a:lnTo>
                  <a:cubicBezTo>
                    <a:pt x="790" y="64"/>
                    <a:pt x="396" y="30"/>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accent2">
                    <a:lumMod val="50000"/>
                  </a:schemeClr>
                </a:solidFill>
              </a:endParaRPr>
            </a:p>
          </p:txBody>
        </p:sp>
        <p:sp>
          <p:nvSpPr>
            <p:cNvPr id="566" name="Google Shape;566;p34"/>
            <p:cNvSpPr/>
            <p:nvPr/>
          </p:nvSpPr>
          <p:spPr>
            <a:xfrm>
              <a:off x="3934041" y="778688"/>
              <a:ext cx="124946" cy="11882"/>
            </a:xfrm>
            <a:custGeom>
              <a:avLst/>
              <a:gdLst/>
              <a:ahLst/>
              <a:cxnLst/>
              <a:rect l="l" t="t" r="r" b="b"/>
              <a:pathLst>
                <a:path w="3712" h="353" extrusionOk="0">
                  <a:moveTo>
                    <a:pt x="1" y="0"/>
                  </a:moveTo>
                  <a:cubicBezTo>
                    <a:pt x="311" y="37"/>
                    <a:pt x="619" y="71"/>
                    <a:pt x="929" y="105"/>
                  </a:cubicBezTo>
                  <a:lnTo>
                    <a:pt x="1857" y="202"/>
                  </a:lnTo>
                  <a:lnTo>
                    <a:pt x="2785" y="281"/>
                  </a:lnTo>
                  <a:cubicBezTo>
                    <a:pt x="3091" y="306"/>
                    <a:pt x="3402" y="332"/>
                    <a:pt x="3712" y="353"/>
                  </a:cubicBezTo>
                  <a:cubicBezTo>
                    <a:pt x="3402" y="314"/>
                    <a:pt x="3095" y="277"/>
                    <a:pt x="2785" y="243"/>
                  </a:cubicBezTo>
                  <a:lnTo>
                    <a:pt x="1861" y="151"/>
                  </a:lnTo>
                  <a:lnTo>
                    <a:pt x="933" y="67"/>
                  </a:lnTo>
                  <a:cubicBezTo>
                    <a:pt x="623" y="41"/>
                    <a:pt x="311" y="20"/>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accent2">
                    <a:lumMod val="50000"/>
                  </a:schemeClr>
                </a:solidFill>
              </a:endParaRPr>
            </a:p>
          </p:txBody>
        </p:sp>
        <p:sp>
          <p:nvSpPr>
            <p:cNvPr id="567" name="Google Shape;567;p34"/>
            <p:cNvSpPr/>
            <p:nvPr/>
          </p:nvSpPr>
          <p:spPr>
            <a:xfrm>
              <a:off x="3878535" y="726514"/>
              <a:ext cx="519946" cy="32953"/>
            </a:xfrm>
            <a:custGeom>
              <a:avLst/>
              <a:gdLst/>
              <a:ahLst/>
              <a:cxnLst/>
              <a:rect l="l" t="t" r="r" b="b"/>
              <a:pathLst>
                <a:path w="15447" h="979" extrusionOk="0">
                  <a:moveTo>
                    <a:pt x="10349" y="84"/>
                  </a:moveTo>
                  <a:lnTo>
                    <a:pt x="14052" y="252"/>
                  </a:lnTo>
                  <a:lnTo>
                    <a:pt x="5244" y="882"/>
                  </a:lnTo>
                  <a:lnTo>
                    <a:pt x="1293" y="622"/>
                  </a:lnTo>
                  <a:lnTo>
                    <a:pt x="10349" y="84"/>
                  </a:lnTo>
                  <a:close/>
                  <a:moveTo>
                    <a:pt x="10354" y="0"/>
                  </a:moveTo>
                  <a:lnTo>
                    <a:pt x="0" y="618"/>
                  </a:lnTo>
                  <a:lnTo>
                    <a:pt x="5244" y="979"/>
                  </a:lnTo>
                  <a:lnTo>
                    <a:pt x="15446" y="231"/>
                  </a:lnTo>
                  <a:lnTo>
                    <a:pt x="1035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accent2">
                    <a:lumMod val="50000"/>
                  </a:schemeClr>
                </a:solidFill>
              </a:endParaRPr>
            </a:p>
          </p:txBody>
        </p:sp>
      </p:grpSp>
      <p:sp>
        <p:nvSpPr>
          <p:cNvPr id="568" name="Google Shape;568;p34"/>
          <p:cNvSpPr/>
          <p:nvPr/>
        </p:nvSpPr>
        <p:spPr>
          <a:xfrm rot="10800000" flipH="1">
            <a:off x="5403176" y="2393822"/>
            <a:ext cx="1858177" cy="50000"/>
          </a:xfrm>
          <a:custGeom>
            <a:avLst/>
            <a:gdLst/>
            <a:ahLst/>
            <a:cxnLst/>
            <a:rect l="l" t="t" r="r" b="b"/>
            <a:pathLst>
              <a:path w="6597" h="178" extrusionOk="0">
                <a:moveTo>
                  <a:pt x="3591" y="0"/>
                </a:moveTo>
                <a:cubicBezTo>
                  <a:pt x="3494" y="0"/>
                  <a:pt x="3397" y="0"/>
                  <a:pt x="3301" y="1"/>
                </a:cubicBezTo>
                <a:cubicBezTo>
                  <a:pt x="3015" y="1"/>
                  <a:pt x="1" y="43"/>
                  <a:pt x="1" y="90"/>
                </a:cubicBezTo>
                <a:cubicBezTo>
                  <a:pt x="74" y="125"/>
                  <a:pt x="186" y="134"/>
                  <a:pt x="303" y="134"/>
                </a:cubicBezTo>
                <a:cubicBezTo>
                  <a:pt x="414" y="134"/>
                  <a:pt x="529" y="126"/>
                  <a:pt x="617" y="126"/>
                </a:cubicBezTo>
                <a:cubicBezTo>
                  <a:pt x="634" y="126"/>
                  <a:pt x="650" y="126"/>
                  <a:pt x="665" y="127"/>
                </a:cubicBezTo>
                <a:cubicBezTo>
                  <a:pt x="954" y="140"/>
                  <a:pt x="1244" y="148"/>
                  <a:pt x="1533" y="157"/>
                </a:cubicBezTo>
                <a:cubicBezTo>
                  <a:pt x="2122" y="169"/>
                  <a:pt x="2713" y="177"/>
                  <a:pt x="3301" y="177"/>
                </a:cubicBezTo>
                <a:cubicBezTo>
                  <a:pt x="3587" y="177"/>
                  <a:pt x="6596" y="152"/>
                  <a:pt x="6596" y="90"/>
                </a:cubicBezTo>
                <a:cubicBezTo>
                  <a:pt x="6592" y="35"/>
                  <a:pt x="5165" y="22"/>
                  <a:pt x="5069" y="18"/>
                </a:cubicBezTo>
                <a:cubicBezTo>
                  <a:pt x="4577" y="8"/>
                  <a:pt x="4083" y="0"/>
                  <a:pt x="3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p:cNvSpPr txBox="1"/>
          <p:nvPr/>
        </p:nvSpPr>
        <p:spPr>
          <a:xfrm>
            <a:off x="5090180" y="3866901"/>
            <a:ext cx="3627863" cy="307777"/>
          </a:xfrm>
          <a:prstGeom prst="rect">
            <a:avLst/>
          </a:prstGeom>
          <a:noFill/>
        </p:spPr>
        <p:txBody>
          <a:bodyPr wrap="square" rtlCol="0">
            <a:spAutoFit/>
          </a:bodyPr>
          <a:lstStyle/>
          <a:p>
            <a:r>
              <a:rPr lang="en-US" dirty="0"/>
              <a:t>GV: Nguyễn </a:t>
            </a:r>
            <a:r>
              <a:rPr lang="en-US" dirty="0" err="1"/>
              <a:t>Thị</a:t>
            </a:r>
            <a:r>
              <a:rPr lang="en-US" dirty="0"/>
              <a:t> </a:t>
            </a:r>
            <a:r>
              <a:rPr lang="en-US" dirty="0" err="1"/>
              <a:t>Xuân</a:t>
            </a:r>
            <a:r>
              <a:rPr lang="en-US" dirty="0"/>
              <a:t> </a:t>
            </a:r>
            <a:r>
              <a:rPr lang="en-US" dirty="0" err="1"/>
              <a:t>Hòa</a:t>
            </a:r>
            <a:endParaRPr lang="en-US" dirty="0"/>
          </a:p>
        </p:txBody>
      </p:sp>
    </p:spTree>
    <p:extLst>
      <p:ext uri="{BB962C8B-B14F-4D97-AF65-F5344CB8AC3E}">
        <p14:creationId xmlns:p14="http://schemas.microsoft.com/office/powerpoint/2010/main" val="35804579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14" name="Block Arc 13">
            <a:extLst>
              <a:ext uri="{FF2B5EF4-FFF2-40B4-BE49-F238E27FC236}">
                <a16:creationId xmlns:a16="http://schemas.microsoft.com/office/drawing/2014/main" id="{66C377DB-0720-4E7C-ADFB-76C146A1E5A6}"/>
              </a:ext>
            </a:extLst>
          </p:cNvPr>
          <p:cNvSpPr/>
          <p:nvPr/>
        </p:nvSpPr>
        <p:spPr>
          <a:xfrm>
            <a:off x="-1684227" y="1388078"/>
            <a:ext cx="4079613" cy="4079613"/>
          </a:xfrm>
          <a:prstGeom prst="blockArc">
            <a:avLst>
              <a:gd name="adj1" fmla="val 18900000"/>
              <a:gd name="adj2" fmla="val 2700000"/>
              <a:gd name="adj3" fmla="val 529"/>
            </a:avLst>
          </a:prstGeom>
        </p:spPr>
        <p:style>
          <a:lnRef idx="2">
            <a:schemeClr val="accent3">
              <a:hueOff val="0"/>
              <a:satOff val="0"/>
              <a:lumOff val="0"/>
              <a:alphaOff val="0"/>
            </a:schemeClr>
          </a:lnRef>
          <a:fillRef idx="0">
            <a:schemeClr val="accent2">
              <a:tint val="90000"/>
              <a:hueOff val="0"/>
              <a:satOff val="0"/>
              <a:lumOff val="0"/>
              <a:alphaOff val="0"/>
            </a:schemeClr>
          </a:fillRef>
          <a:effectRef idx="0">
            <a:schemeClr val="accent2">
              <a:tint val="90000"/>
              <a:hueOff val="0"/>
              <a:satOff val="0"/>
              <a:lumOff val="0"/>
              <a:alphaOff val="0"/>
            </a:schemeClr>
          </a:effectRef>
          <a:fontRef idx="minor">
            <a:schemeClr val="tx1">
              <a:hueOff val="0"/>
              <a:satOff val="0"/>
              <a:lumOff val="0"/>
              <a:alphaOff val="0"/>
            </a:schemeClr>
          </a:fontRef>
        </p:style>
      </p:sp>
      <p:sp>
        <p:nvSpPr>
          <p:cNvPr id="682" name="Google Shape;682;p41"/>
          <p:cNvSpPr txBox="1">
            <a:spLocks noGrp="1"/>
          </p:cNvSpPr>
          <p:nvPr>
            <p:ph type="title"/>
          </p:nvPr>
        </p:nvSpPr>
        <p:spPr>
          <a:xfrm>
            <a:off x="581776" y="412293"/>
            <a:ext cx="8349573" cy="631067"/>
          </a:xfrm>
          <a:prstGeom prst="rect">
            <a:avLst/>
          </a:prstGeom>
        </p:spPr>
        <p:txBody>
          <a:bodyPr spcFirstLastPara="1" wrap="square" lIns="36000" tIns="36000" rIns="36000" bIns="36000" anchor="t" anchorCtr="0">
            <a:noAutofit/>
          </a:bodyPr>
          <a:lstStyle/>
          <a:p>
            <a:pPr lvl="0"/>
            <a:r>
              <a:rPr lang="vi-VN" sz="2800" b="1" dirty="0">
                <a:solidFill>
                  <a:srgbClr val="002060"/>
                </a:solidFill>
              </a:rPr>
              <a:t>1. Quan điểm của Hồ Chí Minh về vai trò của con người</a:t>
            </a:r>
            <a:endParaRPr lang="vi-VN" sz="2800" b="1" dirty="0">
              <a:solidFill>
                <a:srgbClr val="002060"/>
              </a:solidFill>
              <a:latin typeface="+mj-lt"/>
            </a:endParaRPr>
          </a:p>
        </p:txBody>
      </p:sp>
      <p:sp>
        <p:nvSpPr>
          <p:cNvPr id="683" name="Google Shape;683;p41"/>
          <p:cNvSpPr txBox="1"/>
          <p:nvPr/>
        </p:nvSpPr>
        <p:spPr>
          <a:xfrm>
            <a:off x="614394" y="1486390"/>
            <a:ext cx="7704000" cy="310500"/>
          </a:xfrm>
          <a:prstGeom prst="rect">
            <a:avLst/>
          </a:prstGeom>
          <a:noFill/>
          <a:ln>
            <a:noFill/>
          </a:ln>
        </p:spPr>
        <p:txBody>
          <a:bodyPr spcFirstLastPara="1" wrap="square" lIns="36000" tIns="36000" rIns="36000" bIns="36000" anchor="ctr" anchorCtr="0">
            <a:noAutofit/>
          </a:bodyPr>
          <a:lstStyle/>
          <a:p>
            <a:pPr lvl="0" algn="ctr"/>
            <a:r>
              <a:rPr lang="vi-VN" sz="2400" b="1" dirty="0">
                <a:solidFill>
                  <a:srgbClr val="FF0000"/>
                </a:solidFill>
                <a:latin typeface="Times New Roman" panose="02020603050405020304" pitchFamily="18" charset="0"/>
                <a:ea typeface="Arbutus Slab"/>
                <a:cs typeface="Times New Roman" panose="02020603050405020304" pitchFamily="18" charset="0"/>
                <a:sym typeface="Arbutus Slab"/>
              </a:rPr>
              <a:t>Con người là vốn quý nhất, nhân tố quyết định thành công của sự nghiệp cách mạng</a:t>
            </a:r>
          </a:p>
        </p:txBody>
      </p:sp>
      <p:sp>
        <p:nvSpPr>
          <p:cNvPr id="7" name="Freeform 3">
            <a:extLst>
              <a:ext uri="{FF2B5EF4-FFF2-40B4-BE49-F238E27FC236}">
                <a16:creationId xmlns:a16="http://schemas.microsoft.com/office/drawing/2014/main" id="{B5D80BF5-1E44-4DA5-B9E6-5BF2095E4BE5}"/>
              </a:ext>
            </a:extLst>
          </p:cNvPr>
          <p:cNvSpPr/>
          <p:nvPr/>
        </p:nvSpPr>
        <p:spPr>
          <a:xfrm>
            <a:off x="2149556" y="2215610"/>
            <a:ext cx="6194578" cy="641479"/>
          </a:xfrm>
          <a:custGeom>
            <a:avLst/>
            <a:gdLst>
              <a:gd name="connsiteX0" fmla="*/ 0 w 6194578"/>
              <a:gd name="connsiteY0" fmla="*/ 0 h 641479"/>
              <a:gd name="connsiteX1" fmla="*/ 6194578 w 6194578"/>
              <a:gd name="connsiteY1" fmla="*/ 0 h 641479"/>
              <a:gd name="connsiteX2" fmla="*/ 6194578 w 6194578"/>
              <a:gd name="connsiteY2" fmla="*/ 641479 h 641479"/>
              <a:gd name="connsiteX3" fmla="*/ 0 w 6194578"/>
              <a:gd name="connsiteY3" fmla="*/ 641479 h 641479"/>
              <a:gd name="connsiteX4" fmla="*/ 0 w 6194578"/>
              <a:gd name="connsiteY4" fmla="*/ 0 h 64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4578" h="641479">
                <a:moveTo>
                  <a:pt x="0" y="0"/>
                </a:moveTo>
                <a:lnTo>
                  <a:pt x="6194578" y="0"/>
                </a:lnTo>
                <a:lnTo>
                  <a:pt x="6194578" y="641479"/>
                </a:lnTo>
                <a:lnTo>
                  <a:pt x="0" y="641479"/>
                </a:lnTo>
                <a:lnTo>
                  <a:pt x="0"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480598" tIns="45720" rIns="45720" bIns="45720" numCol="1" spcCol="1270" anchor="ctr" anchorCtr="0">
            <a:noAutofit/>
          </a:bodyPr>
          <a:lstStyle/>
          <a:p>
            <a:pPr lvl="0" algn="l" defTabSz="800100">
              <a:lnSpc>
                <a:spcPct val="90000"/>
              </a:lnSpc>
              <a:spcBef>
                <a:spcPct val="0"/>
              </a:spcBef>
              <a:spcAft>
                <a:spcPct val="35000"/>
              </a:spcAft>
            </a:pP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Con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người</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trong</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tư</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tưởng</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HCM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được</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đề</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cập</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đến</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một</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cách</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cụ</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thể</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đó</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là</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nhân</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dân</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là</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dân</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tộc</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Việt</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Nam. </a:t>
            </a:r>
          </a:p>
        </p:txBody>
      </p:sp>
      <p:sp>
        <p:nvSpPr>
          <p:cNvPr id="8" name="Oval 7">
            <a:extLst>
              <a:ext uri="{FF2B5EF4-FFF2-40B4-BE49-F238E27FC236}">
                <a16:creationId xmlns:a16="http://schemas.microsoft.com/office/drawing/2014/main" id="{1DBA014C-BC36-4A03-AF80-0B966882CDAE}"/>
              </a:ext>
            </a:extLst>
          </p:cNvPr>
          <p:cNvSpPr/>
          <p:nvPr/>
        </p:nvSpPr>
        <p:spPr>
          <a:xfrm>
            <a:off x="1796872" y="2157926"/>
            <a:ext cx="756847" cy="756847"/>
          </a:xfrm>
          <a:prstGeom prst="ellipse">
            <a:avLst/>
          </a:prstGeom>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 name="Freeform 6">
            <a:extLst>
              <a:ext uri="{FF2B5EF4-FFF2-40B4-BE49-F238E27FC236}">
                <a16:creationId xmlns:a16="http://schemas.microsoft.com/office/drawing/2014/main" id="{4F6B81D0-AFE1-40AA-8CA1-910D4CB45A81}"/>
              </a:ext>
            </a:extLst>
          </p:cNvPr>
          <p:cNvSpPr/>
          <p:nvPr/>
        </p:nvSpPr>
        <p:spPr>
          <a:xfrm>
            <a:off x="2395387" y="3141828"/>
            <a:ext cx="5923007" cy="605478"/>
          </a:xfrm>
          <a:custGeom>
            <a:avLst/>
            <a:gdLst>
              <a:gd name="connsiteX0" fmla="*/ 0 w 5923007"/>
              <a:gd name="connsiteY0" fmla="*/ 0 h 605478"/>
              <a:gd name="connsiteX1" fmla="*/ 5923007 w 5923007"/>
              <a:gd name="connsiteY1" fmla="*/ 0 h 605478"/>
              <a:gd name="connsiteX2" fmla="*/ 5923007 w 5923007"/>
              <a:gd name="connsiteY2" fmla="*/ 605478 h 605478"/>
              <a:gd name="connsiteX3" fmla="*/ 0 w 5923007"/>
              <a:gd name="connsiteY3" fmla="*/ 605478 h 605478"/>
              <a:gd name="connsiteX4" fmla="*/ 0 w 5923007"/>
              <a:gd name="connsiteY4" fmla="*/ 0 h 605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007" h="605478">
                <a:moveTo>
                  <a:pt x="0" y="0"/>
                </a:moveTo>
                <a:lnTo>
                  <a:pt x="5923007" y="0"/>
                </a:lnTo>
                <a:lnTo>
                  <a:pt x="5923007" y="605478"/>
                </a:lnTo>
                <a:lnTo>
                  <a:pt x="0" y="605478"/>
                </a:lnTo>
                <a:lnTo>
                  <a:pt x="0" y="0"/>
                </a:lnTo>
                <a:close/>
              </a:path>
            </a:pathLst>
          </a:custGeom>
          <a:solidFill>
            <a:srgbClr val="FFFF00"/>
          </a:solidFill>
        </p:spPr>
        <p:style>
          <a:lnRef idx="2">
            <a:schemeClr val="lt1">
              <a:hueOff val="0"/>
              <a:satOff val="0"/>
              <a:lumOff val="0"/>
              <a:alphaOff val="0"/>
            </a:schemeClr>
          </a:lnRef>
          <a:fillRef idx="1">
            <a:schemeClr val="accent2">
              <a:hueOff val="9068026"/>
              <a:satOff val="-9610"/>
              <a:lumOff val="-11665"/>
              <a:alphaOff val="0"/>
            </a:schemeClr>
          </a:fillRef>
          <a:effectRef idx="0">
            <a:schemeClr val="accent2">
              <a:hueOff val="9068026"/>
              <a:satOff val="-9610"/>
              <a:lumOff val="-11665"/>
              <a:alphaOff val="0"/>
            </a:schemeClr>
          </a:effectRef>
          <a:fontRef idx="minor">
            <a:schemeClr val="lt1"/>
          </a:fontRef>
        </p:style>
        <p:txBody>
          <a:bodyPr spcFirstLastPara="0" vert="horz" wrap="square" lIns="480598" tIns="45720" rIns="45720" bIns="45720" numCol="1" spcCol="1270" anchor="ctr" anchorCtr="0">
            <a:noAutofit/>
          </a:bodyPr>
          <a:lstStyle/>
          <a:p>
            <a:pPr lvl="0" algn="l" defTabSz="800100">
              <a:lnSpc>
                <a:spcPct val="90000"/>
              </a:lnSpc>
              <a:spcBef>
                <a:spcPct val="0"/>
              </a:spcBef>
              <a:spcAft>
                <a:spcPct val="35000"/>
              </a:spcAft>
            </a:pP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HCM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đặc</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biệt</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quan</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tâm</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đến</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vai</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trò</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giá</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trị</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của</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nhân</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dân</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đối</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với</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sự</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nghiệp</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cách</a:t>
            </a:r>
            <a:r>
              <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8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mạng</a:t>
            </a:r>
            <a:endParaRPr lang="en-US" sz="18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endParaRPr>
          </a:p>
        </p:txBody>
      </p:sp>
      <p:sp>
        <p:nvSpPr>
          <p:cNvPr id="10" name="Oval 9">
            <a:extLst>
              <a:ext uri="{FF2B5EF4-FFF2-40B4-BE49-F238E27FC236}">
                <a16:creationId xmlns:a16="http://schemas.microsoft.com/office/drawing/2014/main" id="{C3D7FC50-C514-4F29-812B-B244FE273511}"/>
              </a:ext>
            </a:extLst>
          </p:cNvPr>
          <p:cNvSpPr/>
          <p:nvPr/>
        </p:nvSpPr>
        <p:spPr>
          <a:xfrm>
            <a:off x="2016963" y="3066143"/>
            <a:ext cx="756847" cy="756847"/>
          </a:xfrm>
          <a:prstGeom prst="ellipse">
            <a:avLst/>
          </a:prstGeom>
        </p:spPr>
        <p:style>
          <a:lnRef idx="2">
            <a:schemeClr val="accent2">
              <a:hueOff val="9068026"/>
              <a:satOff val="-9610"/>
              <a:lumOff val="-11665"/>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 name="Freeform 9">
            <a:extLst>
              <a:ext uri="{FF2B5EF4-FFF2-40B4-BE49-F238E27FC236}">
                <a16:creationId xmlns:a16="http://schemas.microsoft.com/office/drawing/2014/main" id="{FD9C318C-8EF1-4366-AA80-9B3B7D43D8B5}"/>
              </a:ext>
            </a:extLst>
          </p:cNvPr>
          <p:cNvSpPr/>
          <p:nvPr/>
        </p:nvSpPr>
        <p:spPr>
          <a:xfrm>
            <a:off x="2103852" y="4050045"/>
            <a:ext cx="6285987" cy="605478"/>
          </a:xfrm>
          <a:custGeom>
            <a:avLst/>
            <a:gdLst>
              <a:gd name="connsiteX0" fmla="*/ 0 w 6285987"/>
              <a:gd name="connsiteY0" fmla="*/ 0 h 605478"/>
              <a:gd name="connsiteX1" fmla="*/ 6285987 w 6285987"/>
              <a:gd name="connsiteY1" fmla="*/ 0 h 605478"/>
              <a:gd name="connsiteX2" fmla="*/ 6285987 w 6285987"/>
              <a:gd name="connsiteY2" fmla="*/ 605478 h 605478"/>
              <a:gd name="connsiteX3" fmla="*/ 0 w 6285987"/>
              <a:gd name="connsiteY3" fmla="*/ 605478 h 605478"/>
              <a:gd name="connsiteX4" fmla="*/ 0 w 6285987"/>
              <a:gd name="connsiteY4" fmla="*/ 0 h 605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5987" h="605478">
                <a:moveTo>
                  <a:pt x="0" y="0"/>
                </a:moveTo>
                <a:lnTo>
                  <a:pt x="6285987" y="0"/>
                </a:lnTo>
                <a:lnTo>
                  <a:pt x="6285987" y="605478"/>
                </a:lnTo>
                <a:lnTo>
                  <a:pt x="0" y="60547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2">
              <a:hueOff val="18136053"/>
              <a:satOff val="-19220"/>
              <a:lumOff val="-23330"/>
              <a:alphaOff val="0"/>
            </a:schemeClr>
          </a:effectRef>
          <a:fontRef idx="minor">
            <a:schemeClr val="lt1"/>
          </a:fontRef>
        </p:style>
        <p:txBody>
          <a:bodyPr spcFirstLastPara="0" vert="horz" wrap="square" lIns="480598" tIns="43180" rIns="43180" bIns="43180" numCol="1" spcCol="1270" anchor="ctr" anchorCtr="0">
            <a:noAutofit/>
          </a:bodyPr>
          <a:lstStyle/>
          <a:p>
            <a:pPr lvl="0" algn="l" defTabSz="755650">
              <a:lnSpc>
                <a:spcPct val="90000"/>
              </a:lnSpc>
              <a:spcBef>
                <a:spcPct val="0"/>
              </a:spcBef>
              <a:spcAft>
                <a:spcPct val="35000"/>
              </a:spcAft>
            </a:pPr>
            <a:r>
              <a:rPr lang="en-US" sz="17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Nhân</a:t>
            </a:r>
            <a:r>
              <a:rPr lang="en-US" sz="17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7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dân</a:t>
            </a:r>
            <a:r>
              <a:rPr lang="en-US" sz="17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7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là</a:t>
            </a:r>
            <a:r>
              <a:rPr lang="en-US" sz="17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7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người</a:t>
            </a:r>
            <a:r>
              <a:rPr lang="en-US" sz="17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7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sáng</a:t>
            </a:r>
            <a:r>
              <a:rPr lang="en-US" sz="17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7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tạo</a:t>
            </a:r>
            <a:r>
              <a:rPr lang="en-US" sz="17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7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ra</a:t>
            </a:r>
            <a:r>
              <a:rPr lang="en-US" sz="17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7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mọi</a:t>
            </a:r>
            <a:r>
              <a:rPr lang="en-US" sz="17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7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giá</a:t>
            </a:r>
            <a:r>
              <a:rPr lang="en-US" sz="17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7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trị</a:t>
            </a:r>
            <a:r>
              <a:rPr lang="en-US" sz="17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7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vật</a:t>
            </a:r>
            <a:r>
              <a:rPr lang="en-US" sz="17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7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chất</a:t>
            </a:r>
            <a:r>
              <a:rPr lang="en-US" sz="17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7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tinh</a:t>
            </a:r>
            <a:r>
              <a:rPr lang="en-US" sz="17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7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thần</a:t>
            </a:r>
            <a:r>
              <a:rPr lang="en-US" sz="17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7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cả</a:t>
            </a:r>
            <a:r>
              <a:rPr lang="en-US" sz="17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7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xã</a:t>
            </a:r>
            <a:r>
              <a:rPr lang="en-US" sz="17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7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hội</a:t>
            </a:r>
            <a:r>
              <a:rPr lang="en-US" sz="17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7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Nhân</a:t>
            </a:r>
            <a:r>
              <a:rPr lang="en-US" sz="17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7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dân</a:t>
            </a:r>
            <a:r>
              <a:rPr lang="en-US" sz="17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7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là</a:t>
            </a:r>
            <a:r>
              <a:rPr lang="en-US" sz="17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7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yếu</a:t>
            </a:r>
            <a:r>
              <a:rPr lang="en-US" sz="17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7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tố</a:t>
            </a:r>
            <a:r>
              <a:rPr lang="en-US" sz="17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7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quyết</a:t>
            </a:r>
            <a:r>
              <a:rPr lang="en-US" sz="17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7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định</a:t>
            </a:r>
            <a:r>
              <a:rPr lang="en-US" sz="17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7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thành</a:t>
            </a:r>
            <a:r>
              <a:rPr lang="en-US" sz="17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7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công</a:t>
            </a:r>
            <a:r>
              <a:rPr lang="en-US" sz="17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7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của</a:t>
            </a:r>
            <a:r>
              <a:rPr lang="en-US" sz="17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7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cách</a:t>
            </a:r>
            <a:r>
              <a:rPr lang="en-US" sz="17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 </a:t>
            </a:r>
            <a:r>
              <a:rPr lang="en-US" sz="1700" kern="1200" dirty="0" err="1">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mạng</a:t>
            </a:r>
            <a:r>
              <a:rPr lang="en-US" sz="1700" kern="1200" dirty="0">
                <a:solidFill>
                  <a:schemeClr val="tx1"/>
                </a:solidFill>
                <a:latin typeface="Times New Roman" panose="02020603050405020304" pitchFamily="18" charset="0"/>
                <a:ea typeface="#9Slide02 Noi dung rat dai" panose="02000000000000000000" pitchFamily="2" charset="0"/>
                <a:cs typeface="Times New Roman" panose="02020603050405020304" pitchFamily="18" charset="0"/>
              </a:rPr>
              <a:t>.</a:t>
            </a:r>
          </a:p>
        </p:txBody>
      </p:sp>
      <p:sp>
        <p:nvSpPr>
          <p:cNvPr id="12" name="Oval 11">
            <a:extLst>
              <a:ext uri="{FF2B5EF4-FFF2-40B4-BE49-F238E27FC236}">
                <a16:creationId xmlns:a16="http://schemas.microsoft.com/office/drawing/2014/main" id="{345CF49A-3693-47F1-91A9-471EFBE17DAE}"/>
              </a:ext>
            </a:extLst>
          </p:cNvPr>
          <p:cNvSpPr/>
          <p:nvPr/>
        </p:nvSpPr>
        <p:spPr>
          <a:xfrm>
            <a:off x="1796872" y="3974360"/>
            <a:ext cx="756847" cy="756847"/>
          </a:xfrm>
          <a:prstGeom prst="ellipse">
            <a:avLst/>
          </a:prstGeom>
        </p:spPr>
        <p:style>
          <a:lnRef idx="2">
            <a:schemeClr val="accent2">
              <a:hueOff val="18136053"/>
              <a:satOff val="-19220"/>
              <a:lumOff val="-2333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13" name="Picture 12">
            <a:extLst>
              <a:ext uri="{FF2B5EF4-FFF2-40B4-BE49-F238E27FC236}">
                <a16:creationId xmlns:a16="http://schemas.microsoft.com/office/drawing/2014/main" id="{40B0BBC4-3038-4199-BDEC-6976FEB80DC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899" b="96232" l="5053" r="1000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327099" y="2441685"/>
            <a:ext cx="2350720" cy="2156911"/>
          </a:xfrm>
          <a:prstGeom prst="rect">
            <a:avLst/>
          </a:prstGeom>
        </p:spPr>
      </p:pic>
    </p:spTree>
    <p:extLst>
      <p:ext uri="{BB962C8B-B14F-4D97-AF65-F5344CB8AC3E}">
        <p14:creationId xmlns:p14="http://schemas.microsoft.com/office/powerpoint/2010/main" val="38295806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82"/>
                                        </p:tgtEl>
                                        <p:attrNameLst>
                                          <p:attrName>style.visibility</p:attrName>
                                        </p:attrNameLst>
                                      </p:cBhvr>
                                      <p:to>
                                        <p:strVal val="visible"/>
                                      </p:to>
                                    </p:set>
                                    <p:anim calcmode="lin" valueType="num">
                                      <p:cBhvr additive="base">
                                        <p:cTn id="7" dur="500" fill="hold"/>
                                        <p:tgtEl>
                                          <p:spTgt spid="682"/>
                                        </p:tgtEl>
                                        <p:attrNameLst>
                                          <p:attrName>ppt_x</p:attrName>
                                        </p:attrNameLst>
                                      </p:cBhvr>
                                      <p:tavLst>
                                        <p:tav tm="0">
                                          <p:val>
                                            <p:strVal val="#ppt_x"/>
                                          </p:val>
                                        </p:tav>
                                        <p:tav tm="100000">
                                          <p:val>
                                            <p:strVal val="#ppt_x"/>
                                          </p:val>
                                        </p:tav>
                                      </p:tavLst>
                                    </p:anim>
                                    <p:anim calcmode="lin" valueType="num">
                                      <p:cBhvr additive="base">
                                        <p:cTn id="8" dur="500" fill="hold"/>
                                        <p:tgtEl>
                                          <p:spTgt spid="6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8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2" grpId="0"/>
      <p:bldP spid="7" grpId="0" animBg="1"/>
      <p:bldP spid="9"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1"/>
          <p:cNvSpPr txBox="1">
            <a:spLocks noGrp="1"/>
          </p:cNvSpPr>
          <p:nvPr>
            <p:ph type="title"/>
          </p:nvPr>
        </p:nvSpPr>
        <p:spPr>
          <a:xfrm>
            <a:off x="157852" y="549895"/>
            <a:ext cx="8551592" cy="631067"/>
          </a:xfrm>
          <a:prstGeom prst="rect">
            <a:avLst/>
          </a:prstGeom>
        </p:spPr>
        <p:txBody>
          <a:bodyPr spcFirstLastPara="1" wrap="square" lIns="36000" tIns="36000" rIns="36000" bIns="36000" anchor="t" anchorCtr="0">
            <a:noAutofit/>
          </a:bodyPr>
          <a:lstStyle/>
          <a:p>
            <a:pPr lvl="0" algn="ctr"/>
            <a:r>
              <a:rPr lang="en" sz="2400" b="1" kern="0" dirty="0">
                <a:solidFill>
                  <a:srgbClr val="A01127"/>
                </a:solidFill>
                <a:latin typeface="Times New Roman" panose="02020603050405020304" pitchFamily="18" charset="0"/>
                <a:ea typeface="#9Slide02 Noi dung rat dai" panose="02000000000000000000" pitchFamily="2" charset="0"/>
                <a:cs typeface="Times New Roman" panose="02020603050405020304" pitchFamily="18" charset="0"/>
                <a:sym typeface="PT Serif"/>
              </a:rPr>
              <a:t>Con người vừa là mục tiêu, vừa là động lực của cách mạng; coi trọng, chăm sóc, phát huy nhân tố con người</a:t>
            </a:r>
            <a:endParaRPr lang="vi-VN" sz="2800" b="1" dirty="0">
              <a:solidFill>
                <a:srgbClr val="002060"/>
              </a:solidFill>
              <a:latin typeface="+mj-lt"/>
            </a:endParaRPr>
          </a:p>
        </p:txBody>
      </p:sp>
      <p:sp>
        <p:nvSpPr>
          <p:cNvPr id="3" name="Rectangle 2">
            <a:extLst>
              <a:ext uri="{FF2B5EF4-FFF2-40B4-BE49-F238E27FC236}">
                <a16:creationId xmlns:a16="http://schemas.microsoft.com/office/drawing/2014/main" id="{89289C34-F11B-42E8-85CF-A116FCB4ECD3}"/>
              </a:ext>
            </a:extLst>
          </p:cNvPr>
          <p:cNvSpPr/>
          <p:nvPr/>
        </p:nvSpPr>
        <p:spPr>
          <a:xfrm>
            <a:off x="615692" y="1495917"/>
            <a:ext cx="4572000" cy="707886"/>
          </a:xfrm>
          <a:prstGeom prst="rect">
            <a:avLst/>
          </a:prstGeom>
        </p:spPr>
        <p:txBody>
          <a:bodyPr>
            <a:spAutoFit/>
          </a:bodyPr>
          <a:lstStyle/>
          <a:p>
            <a:r>
              <a:rPr lang="vi-VN" sz="2000" dirty="0">
                <a:solidFill>
                  <a:srgbClr val="000011"/>
                </a:solidFill>
                <a:latin typeface="Times New Roman" panose="02020603050405020304" pitchFamily="18" charset="0"/>
              </a:rPr>
              <a:t>Con người là động lực của cách mạng được </a:t>
            </a:r>
            <a:r>
              <a:rPr lang="vi-VN" sz="2000" dirty="0">
                <a:solidFill>
                  <a:srgbClr val="FF0000"/>
                </a:solidFill>
                <a:latin typeface="Times New Roman" panose="02020603050405020304" pitchFamily="18" charset="0"/>
              </a:rPr>
              <a:t>nhìn nhận trên phạm vi cả nước</a:t>
            </a:r>
            <a:r>
              <a:rPr lang="vi-VN" sz="2000" dirty="0">
                <a:solidFill>
                  <a:srgbClr val="000011"/>
                </a:solidFill>
                <a:latin typeface="Times New Roman" panose="02020603050405020304" pitchFamily="18" charset="0"/>
              </a:rPr>
              <a:t>.</a:t>
            </a:r>
            <a:endParaRPr lang="en-US" sz="2000" dirty="0"/>
          </a:p>
        </p:txBody>
      </p:sp>
      <p:sp>
        <p:nvSpPr>
          <p:cNvPr id="4" name="Rectangle 3">
            <a:extLst>
              <a:ext uri="{FF2B5EF4-FFF2-40B4-BE49-F238E27FC236}">
                <a16:creationId xmlns:a16="http://schemas.microsoft.com/office/drawing/2014/main" id="{01F349D8-FA2F-4A7E-9BCC-33114C8C7FF7}"/>
              </a:ext>
            </a:extLst>
          </p:cNvPr>
          <p:cNvSpPr/>
          <p:nvPr/>
        </p:nvSpPr>
        <p:spPr>
          <a:xfrm>
            <a:off x="3686712" y="2484540"/>
            <a:ext cx="4275796" cy="646331"/>
          </a:xfrm>
          <a:prstGeom prst="rect">
            <a:avLst/>
          </a:prstGeom>
        </p:spPr>
        <p:txBody>
          <a:bodyPr wrap="square">
            <a:spAutoFit/>
          </a:bodyPr>
          <a:lstStyle/>
          <a:p>
            <a:r>
              <a:rPr lang="vi-VN" sz="1800" dirty="0">
                <a:solidFill>
                  <a:srgbClr val="000011"/>
                </a:solidFill>
                <a:latin typeface="Times New Roman" panose="02020603050405020304" pitchFamily="18" charset="0"/>
              </a:rPr>
              <a:t>- Trước hết là ở giai cấp công nhân và nông dân</a:t>
            </a:r>
            <a:endParaRPr lang="en-US" sz="1800" dirty="0"/>
          </a:p>
        </p:txBody>
      </p:sp>
      <p:sp>
        <p:nvSpPr>
          <p:cNvPr id="5" name="Rectangle 4">
            <a:extLst>
              <a:ext uri="{FF2B5EF4-FFF2-40B4-BE49-F238E27FC236}">
                <a16:creationId xmlns:a16="http://schemas.microsoft.com/office/drawing/2014/main" id="{DEAEAE05-8333-4E72-B583-54561FB6BE8C}"/>
              </a:ext>
            </a:extLst>
          </p:cNvPr>
          <p:cNvSpPr/>
          <p:nvPr/>
        </p:nvSpPr>
        <p:spPr>
          <a:xfrm>
            <a:off x="3683875" y="3124017"/>
            <a:ext cx="4392754" cy="646331"/>
          </a:xfrm>
          <a:prstGeom prst="rect">
            <a:avLst/>
          </a:prstGeom>
        </p:spPr>
        <p:txBody>
          <a:bodyPr wrap="square" lIns="91440" tIns="45720" rIns="91440" bIns="45720" anchor="t">
            <a:spAutoFit/>
          </a:bodyPr>
          <a:lstStyle/>
          <a:p>
            <a:r>
              <a:rPr lang="vi-VN" sz="1800" dirty="0">
                <a:solidFill>
                  <a:srgbClr val="000011"/>
                </a:solidFill>
                <a:latin typeface="Times New Roman"/>
              </a:rPr>
              <a:t>- Con người được giác ngộ và có tổ chức, có lãnh đạo,</a:t>
            </a:r>
            <a:endParaRPr lang="en-US" sz="1800" dirty="0">
              <a:latin typeface="Times New Roman"/>
            </a:endParaRPr>
          </a:p>
        </p:txBody>
      </p:sp>
      <p:sp>
        <p:nvSpPr>
          <p:cNvPr id="6" name="Rectangle 5">
            <a:extLst>
              <a:ext uri="{FF2B5EF4-FFF2-40B4-BE49-F238E27FC236}">
                <a16:creationId xmlns:a16="http://schemas.microsoft.com/office/drawing/2014/main" id="{20E25515-D9E4-4D86-A234-7718A52EEC65}"/>
              </a:ext>
            </a:extLst>
          </p:cNvPr>
          <p:cNvSpPr/>
          <p:nvPr/>
        </p:nvSpPr>
        <p:spPr>
          <a:xfrm>
            <a:off x="3689845" y="3761071"/>
            <a:ext cx="4572000" cy="646331"/>
          </a:xfrm>
          <a:prstGeom prst="rect">
            <a:avLst/>
          </a:prstGeom>
        </p:spPr>
        <p:txBody>
          <a:bodyPr>
            <a:spAutoFit/>
          </a:bodyPr>
          <a:lstStyle/>
          <a:p>
            <a:r>
              <a:rPr lang="vi-VN" sz="1800" dirty="0">
                <a:solidFill>
                  <a:schemeClr val="tx1"/>
                </a:solidFill>
                <a:latin typeface="Times New Roman" panose="02020603050405020304" pitchFamily="18" charset="0"/>
              </a:rPr>
              <a:t>- Coi trọng và phát huy nhân tố con người: “dân biết, dân bàn, dân làm, dân kiểm tra”</a:t>
            </a:r>
            <a:endParaRPr lang="en-US" sz="1800" dirty="0">
              <a:solidFill>
                <a:schemeClr val="tx1"/>
              </a:solidFill>
            </a:endParaRPr>
          </a:p>
        </p:txBody>
      </p:sp>
      <p:pic>
        <p:nvPicPr>
          <p:cNvPr id="4098" name="Picture 2" descr="Chủ nghĩa xã hội hiện thực và ý nghĩa đối với Việt Nam - Hànộimới">
            <a:extLst>
              <a:ext uri="{FF2B5EF4-FFF2-40B4-BE49-F238E27FC236}">
                <a16:creationId xmlns:a16="http://schemas.microsoft.com/office/drawing/2014/main" id="{8C8C6F3E-95C0-4EC4-B07B-828445B6A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747" y="2321097"/>
            <a:ext cx="2752725" cy="217415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ơ sở hình thành và nội dung tư tưởng Hồ Chí Minh về con người">
            <a:extLst>
              <a:ext uri="{FF2B5EF4-FFF2-40B4-BE49-F238E27FC236}">
                <a16:creationId xmlns:a16="http://schemas.microsoft.com/office/drawing/2014/main" id="{3EFB6B42-0F6D-4A03-A97B-957A377BCF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5957" y="1375757"/>
            <a:ext cx="2424978" cy="942854"/>
          </a:xfrm>
          <a:prstGeom prst="rect">
            <a:avLst/>
          </a:prstGeom>
          <a:noFill/>
          <a:extLst>
            <a:ext uri="{909E8E84-426E-40DD-AFC4-6F175D3DCCD1}">
              <a14:hiddenFill xmlns:a14="http://schemas.microsoft.com/office/drawing/2010/main">
                <a:solidFill>
                  <a:srgbClr val="FFFFFF"/>
                </a:solidFill>
              </a14:hiddenFill>
            </a:ext>
          </a:extLst>
        </p:spPr>
      </p:pic>
      <p:sp>
        <p:nvSpPr>
          <p:cNvPr id="2" name="Hộp Văn bản 1">
            <a:extLst>
              <a:ext uri="{FF2B5EF4-FFF2-40B4-BE49-F238E27FC236}">
                <a16:creationId xmlns:a16="http://schemas.microsoft.com/office/drawing/2014/main" id="{4AAF5702-A046-B2EC-E30E-D573ECCE4544}"/>
              </a:ext>
            </a:extLst>
          </p:cNvPr>
          <p:cNvSpPr txBox="1"/>
          <p:nvPr/>
        </p:nvSpPr>
        <p:spPr>
          <a:xfrm>
            <a:off x="1558636" y="876733"/>
            <a:ext cx="2678906" cy="5682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7" name="Hộp Văn bản 6">
            <a:extLst>
              <a:ext uri="{FF2B5EF4-FFF2-40B4-BE49-F238E27FC236}">
                <a16:creationId xmlns:a16="http://schemas.microsoft.com/office/drawing/2014/main" id="{4378D066-61FC-D082-F4E9-4FEC5F25C9F2}"/>
              </a:ext>
            </a:extLst>
          </p:cNvPr>
          <p:cNvSpPr txBox="1"/>
          <p:nvPr/>
        </p:nvSpPr>
        <p:spPr>
          <a:xfrm>
            <a:off x="1380042" y="925440"/>
            <a:ext cx="1217684" cy="519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Tree>
    <p:extLst>
      <p:ext uri="{BB962C8B-B14F-4D97-AF65-F5344CB8AC3E}">
        <p14:creationId xmlns:p14="http://schemas.microsoft.com/office/powerpoint/2010/main" val="55759671"/>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1"/>
          <p:cNvSpPr txBox="1">
            <a:spLocks noGrp="1"/>
          </p:cNvSpPr>
          <p:nvPr>
            <p:ph type="title"/>
          </p:nvPr>
        </p:nvSpPr>
        <p:spPr>
          <a:xfrm>
            <a:off x="443552" y="423759"/>
            <a:ext cx="8551592" cy="631067"/>
          </a:xfrm>
          <a:prstGeom prst="rect">
            <a:avLst/>
          </a:prstGeom>
        </p:spPr>
        <p:txBody>
          <a:bodyPr spcFirstLastPara="1" wrap="square" lIns="36000" tIns="36000" rIns="36000" bIns="36000" anchor="t" anchorCtr="0">
            <a:noAutofit/>
          </a:bodyPr>
          <a:lstStyle/>
          <a:p>
            <a:r>
              <a:rPr lang="vi-VN" sz="2800" b="1" dirty="0">
                <a:solidFill>
                  <a:srgbClr val="002060"/>
                </a:solidFill>
                <a:latin typeface="Times New Roman"/>
                <a:cs typeface="Times New Roman"/>
              </a:rPr>
              <a:t>2. Quan điểm của Hồ Chí Minh về vai trò của con người và chiến lược “Trồng người”</a:t>
            </a:r>
          </a:p>
        </p:txBody>
      </p:sp>
      <p:sp>
        <p:nvSpPr>
          <p:cNvPr id="683" name="Google Shape;683;p41"/>
          <p:cNvSpPr txBox="1"/>
          <p:nvPr/>
        </p:nvSpPr>
        <p:spPr>
          <a:xfrm>
            <a:off x="719999" y="1703871"/>
            <a:ext cx="7704000" cy="310500"/>
          </a:xfrm>
          <a:prstGeom prst="rect">
            <a:avLst/>
          </a:prstGeom>
          <a:noFill/>
          <a:ln>
            <a:noFill/>
          </a:ln>
        </p:spPr>
        <p:txBody>
          <a:bodyPr spcFirstLastPara="1" wrap="square" lIns="36000" tIns="36000" rIns="36000" bIns="36000" anchor="ctr" anchorCtr="0">
            <a:noAutofit/>
          </a:bodyPr>
          <a:lstStyle/>
          <a:p>
            <a:pPr lvl="0" algn="ctr"/>
            <a:endParaRPr sz="2400" b="1">
              <a:solidFill>
                <a:schemeClr val="dk2"/>
              </a:solidFill>
              <a:latin typeface="Times New Roman" panose="02020603050405020304" pitchFamily="18" charset="0"/>
              <a:ea typeface="Arbutus Slab"/>
              <a:cs typeface="Times New Roman" panose="02020603050405020304" pitchFamily="18" charset="0"/>
              <a:sym typeface="Arbutus Slab"/>
            </a:endParaRPr>
          </a:p>
        </p:txBody>
      </p:sp>
      <p:pic>
        <p:nvPicPr>
          <p:cNvPr id="3" name="videoplayback">
            <a:hlinkClick r:id="" action="ppaction://media"/>
            <a:extLst>
              <a:ext uri="{FF2B5EF4-FFF2-40B4-BE49-F238E27FC236}">
                <a16:creationId xmlns:a16="http://schemas.microsoft.com/office/drawing/2014/main" id="{641ACE00-6FBB-41C5-9A64-2BD9EE919A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49342" y="1322400"/>
            <a:ext cx="7025277" cy="3212111"/>
          </a:xfrm>
          <a:prstGeom prst="rect">
            <a:avLst/>
          </a:prstGeom>
        </p:spPr>
      </p:pic>
    </p:spTree>
    <p:extLst>
      <p:ext uri="{BB962C8B-B14F-4D97-AF65-F5344CB8AC3E}">
        <p14:creationId xmlns:p14="http://schemas.microsoft.com/office/powerpoint/2010/main" val="4900435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17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1"/>
          <p:cNvSpPr txBox="1">
            <a:spLocks noGrp="1"/>
          </p:cNvSpPr>
          <p:nvPr>
            <p:ph type="title"/>
          </p:nvPr>
        </p:nvSpPr>
        <p:spPr>
          <a:xfrm>
            <a:off x="552393" y="434392"/>
            <a:ext cx="8551592" cy="631067"/>
          </a:xfrm>
          <a:prstGeom prst="rect">
            <a:avLst/>
          </a:prstGeom>
        </p:spPr>
        <p:txBody>
          <a:bodyPr spcFirstLastPara="1" wrap="square" lIns="36000" tIns="36000" rIns="36000" bIns="36000" anchor="t" anchorCtr="0">
            <a:noAutofit/>
          </a:bodyPr>
          <a:lstStyle/>
          <a:p>
            <a:pPr lvl="0" algn="ctr"/>
            <a:r>
              <a:rPr lang="vi-VN" sz="2800" b="1" dirty="0">
                <a:solidFill>
                  <a:srgbClr val="FF0000"/>
                </a:solidFill>
              </a:rPr>
              <a:t>“Trồng người” là yêu cầu khách quan, vừa cấp bách, vừa lâu dài của cách mạng. </a:t>
            </a:r>
          </a:p>
        </p:txBody>
      </p:sp>
      <p:sp>
        <p:nvSpPr>
          <p:cNvPr id="683" name="Google Shape;683;p41"/>
          <p:cNvSpPr txBox="1"/>
          <p:nvPr/>
        </p:nvSpPr>
        <p:spPr>
          <a:xfrm>
            <a:off x="719999" y="1703871"/>
            <a:ext cx="7704000" cy="310500"/>
          </a:xfrm>
          <a:prstGeom prst="rect">
            <a:avLst/>
          </a:prstGeom>
          <a:noFill/>
          <a:ln>
            <a:noFill/>
          </a:ln>
        </p:spPr>
        <p:txBody>
          <a:bodyPr spcFirstLastPara="1" wrap="square" lIns="36000" tIns="36000" rIns="36000" bIns="36000" anchor="ctr" anchorCtr="0">
            <a:noAutofit/>
          </a:bodyPr>
          <a:lstStyle/>
          <a:p>
            <a:pPr lvl="0" algn="ctr"/>
            <a:endParaRPr sz="2400" b="1">
              <a:solidFill>
                <a:schemeClr val="dk2"/>
              </a:solidFill>
              <a:latin typeface="Times New Roman" panose="02020603050405020304" pitchFamily="18" charset="0"/>
              <a:ea typeface="Arbutus Slab"/>
              <a:cs typeface="Times New Roman" panose="02020603050405020304" pitchFamily="18" charset="0"/>
              <a:sym typeface="Arbutus Slab"/>
            </a:endParaRPr>
          </a:p>
        </p:txBody>
      </p:sp>
      <p:pic>
        <p:nvPicPr>
          <p:cNvPr id="6" name="Picture 5">
            <a:extLst>
              <a:ext uri="{FF2B5EF4-FFF2-40B4-BE49-F238E27FC236}">
                <a16:creationId xmlns:a16="http://schemas.microsoft.com/office/drawing/2014/main" id="{0D68C224-7D06-47EB-9C64-C43C127DAB10}"/>
              </a:ext>
            </a:extLst>
          </p:cNvPr>
          <p:cNvPicPr>
            <a:picLocks noChangeAspect="1"/>
          </p:cNvPicPr>
          <p:nvPr/>
        </p:nvPicPr>
        <p:blipFill rotWithShape="1">
          <a:blip r:embed="rId3"/>
          <a:srcRect b="9005"/>
          <a:stretch/>
        </p:blipFill>
        <p:spPr>
          <a:xfrm>
            <a:off x="1559442" y="1407860"/>
            <a:ext cx="6748130" cy="3213497"/>
          </a:xfrm>
          <a:prstGeom prst="rect">
            <a:avLst/>
          </a:prstGeom>
        </p:spPr>
      </p:pic>
    </p:spTree>
    <p:extLst>
      <p:ext uri="{BB962C8B-B14F-4D97-AF65-F5344CB8AC3E}">
        <p14:creationId xmlns:p14="http://schemas.microsoft.com/office/powerpoint/2010/main" val="20911133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82"/>
                                        </p:tgtEl>
                                        <p:attrNameLst>
                                          <p:attrName>style.visibility</p:attrName>
                                        </p:attrNameLst>
                                      </p:cBhvr>
                                      <p:to>
                                        <p:strVal val="visible"/>
                                      </p:to>
                                    </p:set>
                                    <p:anim calcmode="lin" valueType="num">
                                      <p:cBhvr additive="base">
                                        <p:cTn id="7" dur="500" fill="hold"/>
                                        <p:tgtEl>
                                          <p:spTgt spid="682"/>
                                        </p:tgtEl>
                                        <p:attrNameLst>
                                          <p:attrName>ppt_x</p:attrName>
                                        </p:attrNameLst>
                                      </p:cBhvr>
                                      <p:tavLst>
                                        <p:tav tm="0">
                                          <p:val>
                                            <p:strVal val="#ppt_x"/>
                                          </p:val>
                                        </p:tav>
                                        <p:tav tm="100000">
                                          <p:val>
                                            <p:strVal val="#ppt_x"/>
                                          </p:val>
                                        </p:tav>
                                      </p:tavLst>
                                    </p:anim>
                                    <p:anim calcmode="lin" valueType="num">
                                      <p:cBhvr additive="base">
                                        <p:cTn id="8" dur="500" fill="hold"/>
                                        <p:tgtEl>
                                          <p:spTgt spid="68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1"/>
          <p:cNvSpPr txBox="1">
            <a:spLocks noGrp="1"/>
          </p:cNvSpPr>
          <p:nvPr>
            <p:ph type="title"/>
          </p:nvPr>
        </p:nvSpPr>
        <p:spPr>
          <a:xfrm>
            <a:off x="568128" y="392577"/>
            <a:ext cx="8551592" cy="631067"/>
          </a:xfrm>
          <a:prstGeom prst="rect">
            <a:avLst/>
          </a:prstGeom>
        </p:spPr>
        <p:txBody>
          <a:bodyPr spcFirstLastPara="1" wrap="square" lIns="36000" tIns="36000" rIns="36000" bIns="36000" anchor="t" anchorCtr="0">
            <a:noAutofit/>
          </a:bodyPr>
          <a:lstStyle/>
          <a:p>
            <a:pPr lvl="0" algn="ctr"/>
            <a:r>
              <a:rPr lang="en" sz="2800" b="1" dirty="0">
                <a:solidFill>
                  <a:srgbClr val="FF0000"/>
                </a:solidFill>
                <a:latin typeface="Time news New Roman"/>
              </a:rPr>
              <a:t>“Trồng người” là yêu cầu khách quan, vừa cấp bách, vừa lâu dài của cách mạng. </a:t>
            </a:r>
            <a:endParaRPr lang="vi-VN" sz="2800" b="1" dirty="0">
              <a:solidFill>
                <a:srgbClr val="FF0000"/>
              </a:solidFill>
              <a:latin typeface="Time news New Roman"/>
            </a:endParaRPr>
          </a:p>
        </p:txBody>
      </p:sp>
      <p:sp>
        <p:nvSpPr>
          <p:cNvPr id="683" name="Google Shape;683;p41"/>
          <p:cNvSpPr txBox="1"/>
          <p:nvPr/>
        </p:nvSpPr>
        <p:spPr>
          <a:xfrm>
            <a:off x="719999" y="1703871"/>
            <a:ext cx="7704000" cy="310500"/>
          </a:xfrm>
          <a:prstGeom prst="rect">
            <a:avLst/>
          </a:prstGeom>
          <a:noFill/>
          <a:ln>
            <a:noFill/>
          </a:ln>
        </p:spPr>
        <p:txBody>
          <a:bodyPr spcFirstLastPara="1" wrap="square" lIns="36000" tIns="36000" rIns="36000" bIns="36000" anchor="ctr" anchorCtr="0">
            <a:noAutofit/>
          </a:bodyPr>
          <a:lstStyle/>
          <a:p>
            <a:pPr lvl="0" algn="ctr"/>
            <a:endParaRPr sz="2400" b="1">
              <a:solidFill>
                <a:schemeClr val="dk2"/>
              </a:solidFill>
              <a:latin typeface="Times New Roman" panose="02020603050405020304" pitchFamily="18" charset="0"/>
              <a:ea typeface="Arbutus Slab"/>
              <a:cs typeface="Times New Roman" panose="02020603050405020304" pitchFamily="18" charset="0"/>
              <a:sym typeface="Arbutus Slab"/>
            </a:endParaRPr>
          </a:p>
        </p:txBody>
      </p:sp>
      <p:sp>
        <p:nvSpPr>
          <p:cNvPr id="10" name="Rounded Rectangle 1">
            <a:extLst>
              <a:ext uri="{FF2B5EF4-FFF2-40B4-BE49-F238E27FC236}">
                <a16:creationId xmlns:a16="http://schemas.microsoft.com/office/drawing/2014/main" id="{CC45E38C-B93E-43A9-BD3A-AA1A3F3FC229}"/>
              </a:ext>
            </a:extLst>
          </p:cNvPr>
          <p:cNvSpPr/>
          <p:nvPr/>
        </p:nvSpPr>
        <p:spPr>
          <a:xfrm>
            <a:off x="855785" y="2041248"/>
            <a:ext cx="3598984" cy="1817077"/>
          </a:xfrm>
          <a:prstGeom prst="roundRect">
            <a:avLst/>
          </a:prstGeom>
          <a:solidFill>
            <a:srgbClr val="FEFCE3"/>
          </a:solidFill>
          <a:ln w="25400" cap="flat" cmpd="sng" algn="ctr">
            <a:solidFill>
              <a:srgbClr val="FEFCE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mn-cs"/>
              </a:rPr>
              <a:t>HCM đặc biệt quan tâm đến sự nghiệp giáo dục, đào tạo, rèn luyện con người. XDXHCN phải có những con người có tính chất XHCN. </a:t>
            </a:r>
          </a:p>
        </p:txBody>
      </p:sp>
      <p:pic>
        <p:nvPicPr>
          <p:cNvPr id="11" name="Picture 10">
            <a:extLst>
              <a:ext uri="{FF2B5EF4-FFF2-40B4-BE49-F238E27FC236}">
                <a16:creationId xmlns:a16="http://schemas.microsoft.com/office/drawing/2014/main" id="{CEDC79FF-56AA-403F-9D88-6374B65DB622}"/>
              </a:ext>
            </a:extLst>
          </p:cNvPr>
          <p:cNvPicPr>
            <a:picLocks noChangeAspect="1"/>
          </p:cNvPicPr>
          <p:nvPr/>
        </p:nvPicPr>
        <p:blipFill>
          <a:blip r:embed="rId3"/>
          <a:stretch>
            <a:fillRect/>
          </a:stretch>
        </p:blipFill>
        <p:spPr>
          <a:xfrm>
            <a:off x="4721277" y="1620652"/>
            <a:ext cx="3541294" cy="2658270"/>
          </a:xfrm>
          <a:prstGeom prst="rect">
            <a:avLst/>
          </a:prstGeom>
        </p:spPr>
      </p:pic>
    </p:spTree>
    <p:extLst>
      <p:ext uri="{BB962C8B-B14F-4D97-AF65-F5344CB8AC3E}">
        <p14:creationId xmlns:p14="http://schemas.microsoft.com/office/powerpoint/2010/main" val="15792161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82"/>
                                        </p:tgtEl>
                                        <p:attrNameLst>
                                          <p:attrName>style.visibility</p:attrName>
                                        </p:attrNameLst>
                                      </p:cBhvr>
                                      <p:to>
                                        <p:strVal val="visible"/>
                                      </p:to>
                                    </p:set>
                                    <p:anim calcmode="lin" valueType="num">
                                      <p:cBhvr additive="base">
                                        <p:cTn id="7" dur="500" fill="hold"/>
                                        <p:tgtEl>
                                          <p:spTgt spid="682"/>
                                        </p:tgtEl>
                                        <p:attrNameLst>
                                          <p:attrName>ppt_x</p:attrName>
                                        </p:attrNameLst>
                                      </p:cBhvr>
                                      <p:tavLst>
                                        <p:tav tm="0">
                                          <p:val>
                                            <p:strVal val="#ppt_x"/>
                                          </p:val>
                                        </p:tav>
                                        <p:tav tm="100000">
                                          <p:val>
                                            <p:strVal val="#ppt_x"/>
                                          </p:val>
                                        </p:tav>
                                      </p:tavLst>
                                    </p:anim>
                                    <p:anim calcmode="lin" valueType="num">
                                      <p:cBhvr additive="base">
                                        <p:cTn id="8" dur="500" fill="hold"/>
                                        <p:tgtEl>
                                          <p:spTgt spid="6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circle(in)">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2" grpId="0"/>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1"/>
          <p:cNvSpPr txBox="1">
            <a:spLocks noGrp="1"/>
          </p:cNvSpPr>
          <p:nvPr>
            <p:ph type="title"/>
          </p:nvPr>
        </p:nvSpPr>
        <p:spPr>
          <a:xfrm>
            <a:off x="568128" y="392577"/>
            <a:ext cx="8551592" cy="631067"/>
          </a:xfrm>
          <a:prstGeom prst="rect">
            <a:avLst/>
          </a:prstGeom>
        </p:spPr>
        <p:txBody>
          <a:bodyPr spcFirstLastPara="1" wrap="square" lIns="36000" tIns="36000" rIns="36000" bIns="36000" anchor="t" anchorCtr="0">
            <a:noAutofit/>
          </a:bodyPr>
          <a:lstStyle/>
          <a:p>
            <a:pPr lvl="0" algn="ctr"/>
            <a:r>
              <a:rPr lang="en" sz="2800" b="1" dirty="0">
                <a:solidFill>
                  <a:srgbClr val="FF0000"/>
                </a:solidFill>
                <a:latin typeface="Time news New Roman"/>
              </a:rPr>
              <a:t>“Trồng người” là yêu cầu khách quan, vừa cấp bách, vừa lâu dài của cách mạng. </a:t>
            </a:r>
            <a:endParaRPr lang="vi-VN" sz="2800" b="1" dirty="0">
              <a:solidFill>
                <a:srgbClr val="FF0000"/>
              </a:solidFill>
              <a:latin typeface="Time news New Roman"/>
            </a:endParaRPr>
          </a:p>
        </p:txBody>
      </p:sp>
      <p:sp>
        <p:nvSpPr>
          <p:cNvPr id="12" name="Rounded Rectangle 1">
            <a:extLst>
              <a:ext uri="{FF2B5EF4-FFF2-40B4-BE49-F238E27FC236}">
                <a16:creationId xmlns:a16="http://schemas.microsoft.com/office/drawing/2014/main" id="{F33F349F-4771-447C-93C5-BB18B62F60DB}"/>
              </a:ext>
            </a:extLst>
          </p:cNvPr>
          <p:cNvSpPr/>
          <p:nvPr/>
        </p:nvSpPr>
        <p:spPr>
          <a:xfrm>
            <a:off x="453656" y="1552353"/>
            <a:ext cx="5153246" cy="2597617"/>
          </a:xfrm>
          <a:prstGeom prst="roundRect">
            <a:avLst/>
          </a:prstGeom>
          <a:solidFill>
            <a:srgbClr val="FEFCE3"/>
          </a:solidFill>
          <a:ln w="25400" cap="flat" cmpd="sng" algn="ctr">
            <a:noFill/>
            <a:prstDash val="solid"/>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vi-VN" sz="20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mn-cs"/>
              </a:rPr>
              <a:t>Tiêu chuẩn của con người XHCN theo HCM: </a:t>
            </a:r>
            <a:endParaRPr kumimoji="0" lang="en-US" sz="20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endParaRPr>
          </a:p>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vi-VN" sz="20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mn-cs"/>
              </a:rPr>
              <a:t>Có tư tưởng xã hội chủ nghĩa</a:t>
            </a:r>
            <a:endParaRPr kumimoji="0" lang="en-US" sz="2000" b="0" i="0" u="none" strike="noStrike" kern="0" cap="none" spc="0" normalizeH="0" baseline="0" noProof="0" dirty="0">
              <a:ln>
                <a:noFill/>
              </a:ln>
              <a:solidFill>
                <a:srgbClr val="000000"/>
              </a:solidFill>
              <a:effectLst/>
              <a:uLnTx/>
              <a:uFillTx/>
              <a:latin typeface="Arial"/>
              <a:ea typeface="+mn-ea"/>
              <a:cs typeface="+mn-cs"/>
            </a:endParaRPr>
          </a:p>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vi-VN" sz="20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mn-cs"/>
              </a:rPr>
              <a:t>Có đạo đức và lối sống xã hội chủ nghĩa</a:t>
            </a:r>
            <a:endParaRPr kumimoji="0" lang="en-US" sz="2000" b="0" i="0" u="none" strike="noStrike" kern="0" cap="none" spc="0" normalizeH="0" baseline="0" noProof="0" dirty="0">
              <a:ln>
                <a:noFill/>
              </a:ln>
              <a:solidFill>
                <a:srgbClr val="000000"/>
              </a:solidFill>
              <a:effectLst/>
              <a:uLnTx/>
              <a:uFillTx/>
              <a:latin typeface="Arial"/>
              <a:ea typeface="+mn-ea"/>
              <a:cs typeface="+mn-cs"/>
            </a:endParaRPr>
          </a:p>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vi-VN" sz="20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mn-cs"/>
              </a:rPr>
              <a:t> Có tác phong xã hội chủ nghĩa</a:t>
            </a:r>
            <a:endParaRPr kumimoji="0" lang="en-US" sz="2000" b="0" i="0" u="none" strike="noStrike" kern="0" cap="none" spc="0" normalizeH="0" baseline="0" noProof="0" dirty="0">
              <a:ln>
                <a:noFill/>
              </a:ln>
              <a:solidFill>
                <a:srgbClr val="000000"/>
              </a:solidFill>
              <a:effectLst/>
              <a:uLnTx/>
              <a:uFillTx/>
              <a:latin typeface="Arial"/>
              <a:ea typeface="+mn-ea"/>
              <a:cs typeface="+mn-cs"/>
            </a:endParaRPr>
          </a:p>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vi-VN" sz="20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mn-cs"/>
              </a:rPr>
              <a:t> Có năng lực làm chủ</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mn-cs"/>
            </a:endParaRPr>
          </a:p>
        </p:txBody>
      </p:sp>
      <p:pic>
        <p:nvPicPr>
          <p:cNvPr id="13" name="Picture 12">
            <a:extLst>
              <a:ext uri="{FF2B5EF4-FFF2-40B4-BE49-F238E27FC236}">
                <a16:creationId xmlns:a16="http://schemas.microsoft.com/office/drawing/2014/main" id="{CD768D49-14FC-4503-A6B8-19F8445FBEF3}"/>
              </a:ext>
            </a:extLst>
          </p:cNvPr>
          <p:cNvPicPr>
            <a:picLocks noChangeAspect="1"/>
          </p:cNvPicPr>
          <p:nvPr/>
        </p:nvPicPr>
        <p:blipFill>
          <a:blip r:embed="rId3"/>
          <a:stretch>
            <a:fillRect/>
          </a:stretch>
        </p:blipFill>
        <p:spPr>
          <a:xfrm>
            <a:off x="5890846" y="1453662"/>
            <a:ext cx="2196223" cy="3261212"/>
          </a:xfrm>
          <a:prstGeom prst="rect">
            <a:avLst/>
          </a:prstGeom>
        </p:spPr>
      </p:pic>
    </p:spTree>
    <p:extLst>
      <p:ext uri="{BB962C8B-B14F-4D97-AF65-F5344CB8AC3E}">
        <p14:creationId xmlns:p14="http://schemas.microsoft.com/office/powerpoint/2010/main" val="14396638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82"/>
                                        </p:tgtEl>
                                        <p:attrNameLst>
                                          <p:attrName>style.visibility</p:attrName>
                                        </p:attrNameLst>
                                      </p:cBhvr>
                                      <p:to>
                                        <p:strVal val="visible"/>
                                      </p:to>
                                    </p:set>
                                    <p:anim calcmode="lin" valueType="num">
                                      <p:cBhvr additive="base">
                                        <p:cTn id="7" dur="500" fill="hold"/>
                                        <p:tgtEl>
                                          <p:spTgt spid="682"/>
                                        </p:tgtEl>
                                        <p:attrNameLst>
                                          <p:attrName>ppt_x</p:attrName>
                                        </p:attrNameLst>
                                      </p:cBhvr>
                                      <p:tavLst>
                                        <p:tav tm="0">
                                          <p:val>
                                            <p:strVal val="#ppt_x"/>
                                          </p:val>
                                        </p:tav>
                                        <p:tav tm="100000">
                                          <p:val>
                                            <p:strVal val="#ppt_x"/>
                                          </p:val>
                                        </p:tav>
                                      </p:tavLst>
                                    </p:anim>
                                    <p:anim calcmode="lin" valueType="num">
                                      <p:cBhvr additive="base">
                                        <p:cTn id="8" dur="500" fill="hold"/>
                                        <p:tgtEl>
                                          <p:spTgt spid="6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2" grpId="0"/>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D71DF3-BE2A-4F59-8424-DB8703594B6A}"/>
              </a:ext>
            </a:extLst>
          </p:cNvPr>
          <p:cNvSpPr/>
          <p:nvPr/>
        </p:nvSpPr>
        <p:spPr>
          <a:xfrm>
            <a:off x="453656" y="367926"/>
            <a:ext cx="8470604" cy="830997"/>
          </a:xfrm>
          <a:prstGeom prst="rect">
            <a:avLst/>
          </a:prstGeom>
        </p:spPr>
        <p:txBody>
          <a:bodyPr wrap="square">
            <a:spAutoFit/>
          </a:bodyPr>
          <a:lstStyle/>
          <a:p>
            <a:pPr algn="ctr"/>
            <a:r>
              <a:rPr lang="vi-VN" sz="2400" b="1" dirty="0">
                <a:solidFill>
                  <a:srgbClr val="FF0000"/>
                </a:solidFill>
                <a:latin typeface="+mj-lt"/>
              </a:rPr>
              <a:t> Chiến lược “trồng người” là một trọng tâm, một bộ phận hợp thành của chiến lược phát triển kinh tế - xã hội.</a:t>
            </a:r>
            <a:endParaRPr lang="en-US" sz="2400" b="1" dirty="0">
              <a:latin typeface="+mj-lt"/>
            </a:endParaRPr>
          </a:p>
        </p:txBody>
      </p:sp>
      <p:sp>
        <p:nvSpPr>
          <p:cNvPr id="8" name="Rectangle 7">
            <a:extLst>
              <a:ext uri="{FF2B5EF4-FFF2-40B4-BE49-F238E27FC236}">
                <a16:creationId xmlns:a16="http://schemas.microsoft.com/office/drawing/2014/main" id="{5E21EF13-A25E-48FC-AA28-7D5805C76C24}"/>
              </a:ext>
            </a:extLst>
          </p:cNvPr>
          <p:cNvSpPr/>
          <p:nvPr/>
        </p:nvSpPr>
        <p:spPr>
          <a:xfrm>
            <a:off x="658906" y="1328505"/>
            <a:ext cx="4572000" cy="707886"/>
          </a:xfrm>
          <a:prstGeom prst="rect">
            <a:avLst/>
          </a:prstGeom>
        </p:spPr>
        <p:txBody>
          <a:bodyPr>
            <a:spAutoFit/>
          </a:bodyPr>
          <a:lstStyle/>
          <a:p>
            <a:r>
              <a:rPr lang="vi-VN" sz="2000" dirty="0">
                <a:solidFill>
                  <a:schemeClr val="tx1"/>
                </a:solidFill>
                <a:latin typeface="Times New Roman" panose="02020603050405020304" pitchFamily="18" charset="0"/>
                <a:cs typeface="Times New Roman" panose="02020603050405020304" pitchFamily="18" charset="0"/>
              </a:rPr>
              <a:t>-Xây dựng con người mới phải được đặt ra</a:t>
            </a:r>
            <a:r>
              <a:rPr lang="vi-VN" sz="2000" dirty="0">
                <a:solidFill>
                  <a:srgbClr val="FF0000"/>
                </a:solidFill>
                <a:latin typeface="Times New Roman" panose="02020603050405020304" pitchFamily="18" charset="0"/>
                <a:cs typeface="Times New Roman" panose="02020603050405020304" pitchFamily="18" charset="0"/>
              </a:rPr>
              <a:t> trong suốt cuộc đời mỗi người</a:t>
            </a:r>
            <a:endParaRPr lang="en-US" sz="20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CDA89451-FB53-4927-B8DE-9CE98C37BEBE}"/>
              </a:ext>
            </a:extLst>
          </p:cNvPr>
          <p:cNvSpPr/>
          <p:nvPr/>
        </p:nvSpPr>
        <p:spPr>
          <a:xfrm>
            <a:off x="4436080" y="2721620"/>
            <a:ext cx="4572000" cy="1015663"/>
          </a:xfrm>
          <a:prstGeom prst="rect">
            <a:avLst/>
          </a:prstGeom>
        </p:spPr>
        <p:txBody>
          <a:bodyPr>
            <a:spAutoFit/>
          </a:bodyPr>
          <a:lstStyle/>
          <a:p>
            <a:r>
              <a:rPr lang="vi-VN" sz="1600" dirty="0">
                <a:latin typeface="Calibri" panose="020F0502020204030204" pitchFamily="34" charset="0"/>
              </a:rPr>
              <a:t> - </a:t>
            </a:r>
            <a:r>
              <a:rPr lang="vi-VN" sz="2000" dirty="0">
                <a:latin typeface="+mj-lt"/>
              </a:rPr>
              <a:t>Những người có trách nhiệm trồng người cũng phải </a:t>
            </a:r>
            <a:r>
              <a:rPr lang="vi-VN" sz="2000" dirty="0">
                <a:solidFill>
                  <a:srgbClr val="FF0000"/>
                </a:solidFill>
                <a:latin typeface="+mj-lt"/>
              </a:rPr>
              <a:t>được vun trồng bởi quần chúng nhân dân</a:t>
            </a:r>
            <a:endParaRPr lang="en-US" sz="1600" dirty="0">
              <a:latin typeface="+mj-lt"/>
            </a:endParaRPr>
          </a:p>
        </p:txBody>
      </p:sp>
      <p:sp>
        <p:nvSpPr>
          <p:cNvPr id="4" name="Rectangle 3">
            <a:extLst>
              <a:ext uri="{FF2B5EF4-FFF2-40B4-BE49-F238E27FC236}">
                <a16:creationId xmlns:a16="http://schemas.microsoft.com/office/drawing/2014/main" id="{46B740E0-0CAD-4500-ACFD-70D7CFC6A203}"/>
              </a:ext>
            </a:extLst>
          </p:cNvPr>
          <p:cNvSpPr/>
          <p:nvPr/>
        </p:nvSpPr>
        <p:spPr>
          <a:xfrm>
            <a:off x="4352260" y="3925277"/>
            <a:ext cx="4062331" cy="400110"/>
          </a:xfrm>
          <a:prstGeom prst="rect">
            <a:avLst/>
          </a:prstGeom>
        </p:spPr>
        <p:txBody>
          <a:bodyPr wrap="none">
            <a:spAutoFit/>
          </a:bodyPr>
          <a:lstStyle/>
          <a:p>
            <a:r>
              <a:rPr lang="vi-VN" sz="2000" dirty="0">
                <a:solidFill>
                  <a:srgbClr val="FF0000"/>
                </a:solidFill>
                <a:latin typeface="Times New Roman" panose="02020603050405020304" pitchFamily="18" charset="0"/>
                <a:cs typeface="Times New Roman" panose="02020603050405020304" pitchFamily="18" charset="0"/>
              </a:rPr>
              <a:t> - G</a:t>
            </a:r>
            <a:r>
              <a:rPr lang="en-US" sz="2000" dirty="0" err="1">
                <a:solidFill>
                  <a:srgbClr val="FF0000"/>
                </a:solidFill>
                <a:latin typeface="Times New Roman" panose="02020603050405020304" pitchFamily="18" charset="0"/>
                <a:cs typeface="Times New Roman" panose="02020603050405020304" pitchFamily="18" charset="0"/>
              </a:rPr>
              <a:t>iáo</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dục</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đào</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tạo</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là</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quan</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trọng</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nhất</a:t>
            </a:r>
            <a:endParaRPr lang="en-US" sz="2000" dirty="0">
              <a:latin typeface="Times New Roman" panose="02020603050405020304" pitchFamily="18" charset="0"/>
              <a:cs typeface="Times New Roman" panose="02020603050405020304" pitchFamily="18" charset="0"/>
            </a:endParaRPr>
          </a:p>
        </p:txBody>
      </p:sp>
      <p:pic>
        <p:nvPicPr>
          <p:cNvPr id="1026" name="Picture 2" descr="IMG_256">
            <a:extLst>
              <a:ext uri="{FF2B5EF4-FFF2-40B4-BE49-F238E27FC236}">
                <a16:creationId xmlns:a16="http://schemas.microsoft.com/office/drawing/2014/main" id="{41F1E91B-2EE7-4DE9-BB9B-B755D8B13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3184" y="1216670"/>
            <a:ext cx="2343150" cy="1504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G_256">
            <a:extLst>
              <a:ext uri="{FF2B5EF4-FFF2-40B4-BE49-F238E27FC236}">
                <a16:creationId xmlns:a16="http://schemas.microsoft.com/office/drawing/2014/main" id="{F551EAB8-D526-45F4-AE9D-69EF0BD70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6345" y="2800011"/>
            <a:ext cx="221932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7457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 calcmode="lin" valueType="num">
                                      <p:cBhvr additive="base">
                                        <p:cTn id="16" dur="500" fill="hold"/>
                                        <p:tgtEl>
                                          <p:spTgt spid="1026"/>
                                        </p:tgtEl>
                                        <p:attrNameLst>
                                          <p:attrName>ppt_x</p:attrName>
                                        </p:attrNameLst>
                                      </p:cBhvr>
                                      <p:tavLst>
                                        <p:tav tm="0">
                                          <p:val>
                                            <p:strVal val="#ppt_x"/>
                                          </p:val>
                                        </p:tav>
                                        <p:tav tm="100000">
                                          <p:val>
                                            <p:strVal val="#ppt_x"/>
                                          </p:val>
                                        </p:tav>
                                      </p:tavLst>
                                    </p:anim>
                                    <p:anim calcmode="lin" valueType="num">
                                      <p:cBhvr additive="base">
                                        <p:cTn id="17"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fade">
                                      <p:cBhvr>
                                        <p:cTn id="27" dur="1000"/>
                                        <p:tgtEl>
                                          <p:spTgt spid="1028"/>
                                        </p:tgtEl>
                                      </p:cBhvr>
                                    </p:animEffect>
                                    <p:anim calcmode="lin" valueType="num">
                                      <p:cBhvr>
                                        <p:cTn id="28" dur="1000" fill="hold"/>
                                        <p:tgtEl>
                                          <p:spTgt spid="1028"/>
                                        </p:tgtEl>
                                        <p:attrNameLst>
                                          <p:attrName>ppt_x</p:attrName>
                                        </p:attrNameLst>
                                      </p:cBhvr>
                                      <p:tavLst>
                                        <p:tav tm="0">
                                          <p:val>
                                            <p:strVal val="#ppt_x"/>
                                          </p:val>
                                        </p:tav>
                                        <p:tav tm="100000">
                                          <p:val>
                                            <p:strVal val="#ppt_x"/>
                                          </p:val>
                                        </p:tav>
                                      </p:tavLst>
                                    </p:anim>
                                    <p:anim calcmode="lin" valueType="num">
                                      <p:cBhvr>
                                        <p:cTn id="2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 calcmode="lin" valueType="num">
                                      <p:cBhvr additive="base">
                                        <p:cTn id="34"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45"/>
          <p:cNvSpPr txBox="1">
            <a:spLocks noGrp="1"/>
          </p:cNvSpPr>
          <p:nvPr>
            <p:ph type="title"/>
          </p:nvPr>
        </p:nvSpPr>
        <p:spPr>
          <a:xfrm>
            <a:off x="-1057191" y="801822"/>
            <a:ext cx="7360744" cy="294440"/>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en-US" sz="5800" b="1" dirty="0" smtClean="0">
                <a:solidFill>
                  <a:srgbClr val="002060"/>
                </a:solidFill>
                <a:latin typeface="Times New Roman" panose="02020603050405020304" pitchFamily="18" charset="0"/>
                <a:cs typeface="Times New Roman" panose="02020603050405020304" pitchFamily="18" charset="0"/>
              </a:rPr>
              <a:t>III</a:t>
            </a:r>
            <a:endParaRPr sz="5800" b="1" dirty="0">
              <a:solidFill>
                <a:srgbClr val="002060"/>
              </a:solidFill>
              <a:latin typeface="Times New Roman" panose="02020603050405020304" pitchFamily="18" charset="0"/>
              <a:cs typeface="Times New Roman" panose="02020603050405020304" pitchFamily="18" charset="0"/>
            </a:endParaRPr>
          </a:p>
        </p:txBody>
      </p:sp>
      <p:sp>
        <p:nvSpPr>
          <p:cNvPr id="794" name="Google Shape;794;p45"/>
          <p:cNvSpPr txBox="1"/>
          <p:nvPr/>
        </p:nvSpPr>
        <p:spPr>
          <a:xfrm>
            <a:off x="719900" y="3303274"/>
            <a:ext cx="987900" cy="390300"/>
          </a:xfrm>
          <a:prstGeom prst="rect">
            <a:avLst/>
          </a:prstGeom>
          <a:noFill/>
          <a:ln>
            <a:noFill/>
          </a:ln>
        </p:spPr>
        <p:txBody>
          <a:bodyPr spcFirstLastPara="1" wrap="square" lIns="36000" tIns="36000" rIns="36000" bIns="36000" anchor="ctr" anchorCtr="0">
            <a:noAutofit/>
          </a:bodyPr>
          <a:lstStyle/>
          <a:p>
            <a:pPr marL="0" lvl="0" indent="0" algn="ctr" rtl="0">
              <a:spcBef>
                <a:spcPts val="0"/>
              </a:spcBef>
              <a:spcAft>
                <a:spcPts val="0"/>
              </a:spcAft>
              <a:buNone/>
            </a:pPr>
            <a:endParaRPr sz="2600" b="1">
              <a:solidFill>
                <a:srgbClr val="20124D"/>
              </a:solidFill>
              <a:latin typeface="Arbutus Slab"/>
              <a:ea typeface="Arbutus Slab"/>
              <a:cs typeface="Arbutus Slab"/>
              <a:sym typeface="Arbutus Slab"/>
            </a:endParaRPr>
          </a:p>
        </p:txBody>
      </p:sp>
      <p:sp>
        <p:nvSpPr>
          <p:cNvPr id="795" name="Google Shape;795;p45"/>
          <p:cNvSpPr/>
          <p:nvPr/>
        </p:nvSpPr>
        <p:spPr>
          <a:xfrm rot="10800000" flipH="1" flipV="1">
            <a:off x="2076190" y="1654625"/>
            <a:ext cx="1093982" cy="45719"/>
          </a:xfrm>
          <a:custGeom>
            <a:avLst/>
            <a:gdLst/>
            <a:ahLst/>
            <a:cxnLst/>
            <a:rect l="l" t="t" r="r" b="b"/>
            <a:pathLst>
              <a:path w="6597" h="178" extrusionOk="0">
                <a:moveTo>
                  <a:pt x="3591" y="0"/>
                </a:moveTo>
                <a:cubicBezTo>
                  <a:pt x="3494" y="0"/>
                  <a:pt x="3397" y="0"/>
                  <a:pt x="3301" y="1"/>
                </a:cubicBezTo>
                <a:cubicBezTo>
                  <a:pt x="3015" y="1"/>
                  <a:pt x="1" y="43"/>
                  <a:pt x="1" y="90"/>
                </a:cubicBezTo>
                <a:cubicBezTo>
                  <a:pt x="74" y="125"/>
                  <a:pt x="186" y="134"/>
                  <a:pt x="303" y="134"/>
                </a:cubicBezTo>
                <a:cubicBezTo>
                  <a:pt x="414" y="134"/>
                  <a:pt x="529" y="126"/>
                  <a:pt x="617" y="126"/>
                </a:cubicBezTo>
                <a:cubicBezTo>
                  <a:pt x="634" y="126"/>
                  <a:pt x="650" y="126"/>
                  <a:pt x="665" y="127"/>
                </a:cubicBezTo>
                <a:cubicBezTo>
                  <a:pt x="954" y="140"/>
                  <a:pt x="1244" y="148"/>
                  <a:pt x="1533" y="157"/>
                </a:cubicBezTo>
                <a:cubicBezTo>
                  <a:pt x="2122" y="169"/>
                  <a:pt x="2713" y="177"/>
                  <a:pt x="3301" y="177"/>
                </a:cubicBezTo>
                <a:cubicBezTo>
                  <a:pt x="3587" y="177"/>
                  <a:pt x="6596" y="152"/>
                  <a:pt x="6596" y="90"/>
                </a:cubicBezTo>
                <a:cubicBezTo>
                  <a:pt x="6592" y="35"/>
                  <a:pt x="5165" y="22"/>
                  <a:pt x="5069" y="18"/>
                </a:cubicBezTo>
                <a:cubicBezTo>
                  <a:pt x="4577" y="8"/>
                  <a:pt x="4083" y="0"/>
                  <a:pt x="3591" y="0"/>
                </a:cubicBezTo>
                <a:close/>
              </a:path>
            </a:pathLst>
          </a:custGeom>
          <a:solidFill>
            <a:schemeClr val="accent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6" name="Google Shape;796;p45"/>
          <p:cNvSpPr txBox="1"/>
          <p:nvPr/>
        </p:nvSpPr>
        <p:spPr>
          <a:xfrm>
            <a:off x="131600" y="2007095"/>
            <a:ext cx="5376813" cy="2088255"/>
          </a:xfrm>
          <a:prstGeom prst="rect">
            <a:avLst/>
          </a:prstGeom>
          <a:noFill/>
          <a:ln>
            <a:noFill/>
          </a:ln>
        </p:spPr>
        <p:txBody>
          <a:bodyPr spcFirstLastPara="1" wrap="square" lIns="36000" tIns="36000" rIns="36000" bIns="36000" anchor="ctr" anchorCtr="0">
            <a:noAutofit/>
          </a:bodyPr>
          <a:lstStyle/>
          <a:p>
            <a:pPr marL="0" lvl="0" indent="0" algn="ctr" rtl="0">
              <a:spcBef>
                <a:spcPts val="0"/>
              </a:spcBef>
              <a:spcAft>
                <a:spcPts val="0"/>
              </a:spcAft>
              <a:buNone/>
            </a:pPr>
            <a:r>
              <a:rPr lang="vi-VN" sz="4200" b="1" dirty="0">
                <a:solidFill>
                  <a:srgbClr val="002060"/>
                </a:solidFill>
                <a:latin typeface="+mj-lt"/>
                <a:ea typeface="Arbutus Slab"/>
                <a:cs typeface="Arbutus Slab"/>
                <a:sym typeface="Arbutus Slab"/>
              </a:rPr>
              <a:t>Liên hệ sinh viên</a:t>
            </a:r>
            <a:endParaRPr sz="4200" b="1" dirty="0">
              <a:solidFill>
                <a:srgbClr val="002060"/>
              </a:solidFill>
              <a:latin typeface="+mj-lt"/>
              <a:ea typeface="Arbutus Slab"/>
              <a:cs typeface="Arbutus Slab"/>
              <a:sym typeface="Arbutus Slab"/>
            </a:endParaRPr>
          </a:p>
        </p:txBody>
      </p:sp>
      <p:sp>
        <p:nvSpPr>
          <p:cNvPr id="797" name="Google Shape;797;p45"/>
          <p:cNvSpPr/>
          <p:nvPr/>
        </p:nvSpPr>
        <p:spPr>
          <a:xfrm rot="10800000" flipH="1">
            <a:off x="681472" y="4178494"/>
            <a:ext cx="4277067" cy="45719"/>
          </a:xfrm>
          <a:custGeom>
            <a:avLst/>
            <a:gdLst/>
            <a:ahLst/>
            <a:cxnLst/>
            <a:rect l="l" t="t" r="r" b="b"/>
            <a:pathLst>
              <a:path w="6597" h="178" extrusionOk="0">
                <a:moveTo>
                  <a:pt x="3591" y="0"/>
                </a:moveTo>
                <a:cubicBezTo>
                  <a:pt x="3494" y="0"/>
                  <a:pt x="3397" y="0"/>
                  <a:pt x="3301" y="1"/>
                </a:cubicBezTo>
                <a:cubicBezTo>
                  <a:pt x="3015" y="1"/>
                  <a:pt x="1" y="43"/>
                  <a:pt x="1" y="90"/>
                </a:cubicBezTo>
                <a:cubicBezTo>
                  <a:pt x="74" y="125"/>
                  <a:pt x="186" y="134"/>
                  <a:pt x="303" y="134"/>
                </a:cubicBezTo>
                <a:cubicBezTo>
                  <a:pt x="414" y="134"/>
                  <a:pt x="529" y="126"/>
                  <a:pt x="617" y="126"/>
                </a:cubicBezTo>
                <a:cubicBezTo>
                  <a:pt x="634" y="126"/>
                  <a:pt x="650" y="126"/>
                  <a:pt x="665" y="127"/>
                </a:cubicBezTo>
                <a:cubicBezTo>
                  <a:pt x="954" y="140"/>
                  <a:pt x="1244" y="148"/>
                  <a:pt x="1533" y="157"/>
                </a:cubicBezTo>
                <a:cubicBezTo>
                  <a:pt x="2122" y="169"/>
                  <a:pt x="2713" y="177"/>
                  <a:pt x="3301" y="177"/>
                </a:cubicBezTo>
                <a:cubicBezTo>
                  <a:pt x="3587" y="177"/>
                  <a:pt x="6596" y="152"/>
                  <a:pt x="6596" y="90"/>
                </a:cubicBezTo>
                <a:cubicBezTo>
                  <a:pt x="6592" y="35"/>
                  <a:pt x="5165" y="22"/>
                  <a:pt x="5069" y="18"/>
                </a:cubicBezTo>
                <a:cubicBezTo>
                  <a:pt x="4577" y="8"/>
                  <a:pt x="4083" y="0"/>
                  <a:pt x="3591" y="0"/>
                </a:cubicBezTo>
                <a:close/>
              </a:path>
            </a:pathLst>
          </a:custGeom>
          <a:solidFill>
            <a:srgbClr val="933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13CB332B-290D-4449-8A6E-F83DADF723EC}"/>
              </a:ext>
            </a:extLst>
          </p:cNvPr>
          <p:cNvPicPr>
            <a:picLocks noChangeAspect="1"/>
          </p:cNvPicPr>
          <p:nvPr/>
        </p:nvPicPr>
        <p:blipFill>
          <a:blip r:embed="rId3"/>
          <a:stretch>
            <a:fillRect/>
          </a:stretch>
        </p:blipFill>
        <p:spPr>
          <a:xfrm>
            <a:off x="4327671" y="676266"/>
            <a:ext cx="2969142" cy="1572484"/>
          </a:xfrm>
          <a:prstGeom prst="rect">
            <a:avLst/>
          </a:prstGeom>
        </p:spPr>
      </p:pic>
      <p:pic>
        <p:nvPicPr>
          <p:cNvPr id="11" name="Picture 10">
            <a:extLst>
              <a:ext uri="{FF2B5EF4-FFF2-40B4-BE49-F238E27FC236}">
                <a16:creationId xmlns:a16="http://schemas.microsoft.com/office/drawing/2014/main" id="{E3A67814-3844-40CB-B69F-9B4AE123EED4}"/>
              </a:ext>
            </a:extLst>
          </p:cNvPr>
          <p:cNvPicPr>
            <a:picLocks noChangeAspect="1"/>
          </p:cNvPicPr>
          <p:nvPr/>
        </p:nvPicPr>
        <p:blipFill>
          <a:blip r:embed="rId4"/>
          <a:stretch>
            <a:fillRect/>
          </a:stretch>
        </p:blipFill>
        <p:spPr>
          <a:xfrm>
            <a:off x="5495207" y="2351701"/>
            <a:ext cx="2857500" cy="1600200"/>
          </a:xfrm>
          <a:prstGeom prst="rect">
            <a:avLst/>
          </a:prstGeom>
        </p:spPr>
      </p:pic>
    </p:spTree>
    <p:extLst>
      <p:ext uri="{BB962C8B-B14F-4D97-AF65-F5344CB8AC3E}">
        <p14:creationId xmlns:p14="http://schemas.microsoft.com/office/powerpoint/2010/main" val="664687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7"/>
          <p:cNvSpPr txBox="1">
            <a:spLocks noGrp="1"/>
          </p:cNvSpPr>
          <p:nvPr>
            <p:ph type="title"/>
          </p:nvPr>
        </p:nvSpPr>
        <p:spPr>
          <a:xfrm>
            <a:off x="667210" y="786960"/>
            <a:ext cx="7704000" cy="572700"/>
          </a:xfrm>
          <a:prstGeom prst="rect">
            <a:avLst/>
          </a:prstGeom>
        </p:spPr>
        <p:txBody>
          <a:bodyPr spcFirstLastPara="1" wrap="square" lIns="36000" tIns="36000" rIns="36000" bIns="36000" anchor="t" anchorCtr="0">
            <a:noAutofit/>
          </a:bodyPr>
          <a:lstStyle/>
          <a:p>
            <a:pPr lvl="0"/>
            <a:r>
              <a:rPr lang="vi-VN" sz="3600" b="1" dirty="0">
                <a:solidFill>
                  <a:srgbClr val="002060"/>
                </a:solidFill>
                <a:latin typeface="Times New Roman"/>
                <a:cs typeface="Times New Roman"/>
              </a:rPr>
              <a:t>1. Chân- thiện- mỹ là gì?</a:t>
            </a:r>
            <a:r>
              <a:rPr lang="vi-VN" sz="2800" b="1" dirty="0">
                <a:solidFill>
                  <a:srgbClr val="002060"/>
                </a:solidFill>
              </a:rPr>
              <a:t/>
            </a:r>
            <a:br>
              <a:rPr lang="vi-VN" sz="2800" b="1" dirty="0">
                <a:solidFill>
                  <a:srgbClr val="002060"/>
                </a:solidFill>
              </a:rPr>
            </a:br>
            <a:endParaRPr lang="vi-VN" sz="2800" b="1" dirty="0">
              <a:solidFill>
                <a:srgbClr val="002060"/>
              </a:solidFill>
              <a:latin typeface="+mj-lt"/>
            </a:endParaRPr>
          </a:p>
        </p:txBody>
      </p:sp>
      <p:graphicFrame>
        <p:nvGraphicFramePr>
          <p:cNvPr id="7" name="Diagram 6">
            <a:extLst>
              <a:ext uri="{FF2B5EF4-FFF2-40B4-BE49-F238E27FC236}">
                <a16:creationId xmlns:a16="http://schemas.microsoft.com/office/drawing/2014/main" id="{30A715E7-FB01-4963-92A3-01D4F5BB930E}"/>
              </a:ext>
            </a:extLst>
          </p:cNvPr>
          <p:cNvGraphicFramePr/>
          <p:nvPr>
            <p:extLst>
              <p:ext uri="{D42A27DB-BD31-4B8C-83A1-F6EECF244321}">
                <p14:modId xmlns:p14="http://schemas.microsoft.com/office/powerpoint/2010/main" val="2025923506"/>
              </p:ext>
            </p:extLst>
          </p:nvPr>
        </p:nvGraphicFramePr>
        <p:xfrm>
          <a:off x="777639" y="789604"/>
          <a:ext cx="7690586" cy="3761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057306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1"/>
                                        </p:tgtEl>
                                        <p:attrNameLst>
                                          <p:attrName>style.visibility</p:attrName>
                                        </p:attrNameLst>
                                      </p:cBhvr>
                                      <p:to>
                                        <p:strVal val="visible"/>
                                      </p:to>
                                    </p:set>
                                    <p:anim calcmode="lin" valueType="num">
                                      <p:cBhvr additive="base">
                                        <p:cTn id="7" dur="500" fill="hold"/>
                                        <p:tgtEl>
                                          <p:spTgt spid="821"/>
                                        </p:tgtEl>
                                        <p:attrNameLst>
                                          <p:attrName>ppt_x</p:attrName>
                                        </p:attrNameLst>
                                      </p:cBhvr>
                                      <p:tavLst>
                                        <p:tav tm="0">
                                          <p:val>
                                            <p:strVal val="#ppt_x"/>
                                          </p:val>
                                        </p:tav>
                                        <p:tav tm="100000">
                                          <p:val>
                                            <p:strVal val="#ppt_x"/>
                                          </p:val>
                                        </p:tav>
                                      </p:tavLst>
                                    </p:anim>
                                    <p:anim calcmode="lin" valueType="num">
                                      <p:cBhvr additive="base">
                                        <p:cTn id="8" dur="500" fill="hold"/>
                                        <p:tgtEl>
                                          <p:spTgt spid="8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 grpId="0"/>
      <p:bldGraphic spid="7"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7"/>
          <p:cNvSpPr txBox="1">
            <a:spLocks noGrp="1"/>
          </p:cNvSpPr>
          <p:nvPr>
            <p:ph type="title"/>
          </p:nvPr>
        </p:nvSpPr>
        <p:spPr>
          <a:xfrm>
            <a:off x="906780" y="384674"/>
            <a:ext cx="7704000" cy="572700"/>
          </a:xfrm>
          <a:prstGeom prst="rect">
            <a:avLst/>
          </a:prstGeom>
        </p:spPr>
        <p:txBody>
          <a:bodyPr spcFirstLastPara="1" wrap="square" lIns="36000" tIns="36000" rIns="36000" bIns="36000" anchor="t" anchorCtr="0">
            <a:noAutofit/>
          </a:bodyPr>
          <a:lstStyle/>
          <a:p>
            <a:pPr lvl="0"/>
            <a:r>
              <a:rPr lang="vi-VN" sz="2800" b="1" dirty="0">
                <a:solidFill>
                  <a:srgbClr val="002060"/>
                </a:solidFill>
              </a:rPr>
              <a:t>2.Sinh viên cần làm gì để xây dựng, phát triển con người toàn diện hướng tới chân, thiện, mỹ:</a:t>
            </a:r>
            <a:endParaRPr lang="vi-VN" sz="2800" b="1" dirty="0">
              <a:solidFill>
                <a:srgbClr val="002060"/>
              </a:solidFill>
              <a:latin typeface="+mj-lt"/>
            </a:endParaRPr>
          </a:p>
        </p:txBody>
      </p:sp>
      <p:pic>
        <p:nvPicPr>
          <p:cNvPr id="4098" name="Picture 2" descr="Quy định về bảo lưu kết quả học tập đối với sinh viên">
            <a:extLst>
              <a:ext uri="{FF2B5EF4-FFF2-40B4-BE49-F238E27FC236}">
                <a16:creationId xmlns:a16="http://schemas.microsoft.com/office/drawing/2014/main" id="{AC917D2D-6237-4852-B81F-C38DDCB7A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5996" y="2874495"/>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inh viên trường nghề thực hành, thực tập">
            <a:extLst>
              <a:ext uri="{FF2B5EF4-FFF2-40B4-BE49-F238E27FC236}">
                <a16:creationId xmlns:a16="http://schemas.microsoft.com/office/drawing/2014/main" id="{5DD50EF1-E915-48C5-8871-0CF851FAA2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410" y="1356861"/>
            <a:ext cx="2005765" cy="132297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Sơ đồ 3">
            <a:extLst>
              <a:ext uri="{FF2B5EF4-FFF2-40B4-BE49-F238E27FC236}">
                <a16:creationId xmlns:a16="http://schemas.microsoft.com/office/drawing/2014/main" id="{C5EEF169-0262-E2A5-56F1-810A9285DCE7}"/>
              </a:ext>
            </a:extLst>
          </p:cNvPr>
          <p:cNvGraphicFramePr/>
          <p:nvPr>
            <p:extLst>
              <p:ext uri="{D42A27DB-BD31-4B8C-83A1-F6EECF244321}">
                <p14:modId xmlns:p14="http://schemas.microsoft.com/office/powerpoint/2010/main" val="1174545162"/>
              </p:ext>
            </p:extLst>
          </p:nvPr>
        </p:nvGraphicFramePr>
        <p:xfrm>
          <a:off x="1744578" y="853240"/>
          <a:ext cx="4572000" cy="3657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201044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1"/>
                                        </p:tgtEl>
                                        <p:attrNameLst>
                                          <p:attrName>style.visibility</p:attrName>
                                        </p:attrNameLst>
                                      </p:cBhvr>
                                      <p:to>
                                        <p:strVal val="visible"/>
                                      </p:to>
                                    </p:set>
                                    <p:anim calcmode="lin" valueType="num">
                                      <p:cBhvr additive="base">
                                        <p:cTn id="7" dur="500" fill="hold"/>
                                        <p:tgtEl>
                                          <p:spTgt spid="821"/>
                                        </p:tgtEl>
                                        <p:attrNameLst>
                                          <p:attrName>ppt_x</p:attrName>
                                        </p:attrNameLst>
                                      </p:cBhvr>
                                      <p:tavLst>
                                        <p:tav tm="0">
                                          <p:val>
                                            <p:strVal val="#ppt_x"/>
                                          </p:val>
                                        </p:tav>
                                        <p:tav tm="100000">
                                          <p:val>
                                            <p:strVal val="#ppt_x"/>
                                          </p:val>
                                        </p:tav>
                                      </p:tavLst>
                                    </p:anim>
                                    <p:anim calcmode="lin" valueType="num">
                                      <p:cBhvr additive="base">
                                        <p:cTn id="8" dur="500" fill="hold"/>
                                        <p:tgtEl>
                                          <p:spTgt spid="821"/>
                                        </p:tgtEl>
                                        <p:attrNameLst>
                                          <p:attrName>ppt_y</p:attrName>
                                        </p:attrNameLst>
                                      </p:cBhvr>
                                      <p:tavLst>
                                        <p:tav tm="0">
                                          <p:val>
                                            <p:strVal val="1+#ppt_h/2"/>
                                          </p:val>
                                        </p:tav>
                                        <p:tav tm="100000">
                                          <p:val>
                                            <p:strVal val="#ppt_y"/>
                                          </p:val>
                                        </p:tav>
                                      </p:tavLst>
                                    </p:anim>
                                  </p:childTnLst>
                                </p:cTn>
                              </p:par>
                              <p:par>
                                <p:cTn id="9" presetID="21" presetClass="entr" presetSubtype="1" fill="hold" nodeType="with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wheel(1)">
                                      <p:cBhvr>
                                        <p:cTn id="11" dur="2000"/>
                                        <p:tgtEl>
                                          <p:spTgt spid="4098"/>
                                        </p:tgtEl>
                                      </p:cBhvr>
                                    </p:animEffect>
                                  </p:childTnLst>
                                </p:cTn>
                              </p:par>
                              <p:par>
                                <p:cTn id="12" presetID="21" presetClass="entr" presetSubtype="1" fill="hold" nodeType="withEffect">
                                  <p:stCondLst>
                                    <p:cond delay="0"/>
                                  </p:stCondLst>
                                  <p:childTnLst>
                                    <p:set>
                                      <p:cBhvr>
                                        <p:cTn id="13" dur="1" fill="hold">
                                          <p:stCondLst>
                                            <p:cond delay="0"/>
                                          </p:stCondLst>
                                        </p:cTn>
                                        <p:tgtEl>
                                          <p:spTgt spid="4100"/>
                                        </p:tgtEl>
                                        <p:attrNameLst>
                                          <p:attrName>style.visibility</p:attrName>
                                        </p:attrNameLst>
                                      </p:cBhvr>
                                      <p:to>
                                        <p:strVal val="visible"/>
                                      </p:to>
                                    </p:set>
                                    <p:animEffect transition="in" filter="wheel(1)">
                                      <p:cBhvr>
                                        <p:cTn id="14" dur="20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94" name="Google Shape;594;p36"/>
          <p:cNvSpPr txBox="1">
            <a:spLocks noGrp="1"/>
          </p:cNvSpPr>
          <p:nvPr>
            <p:ph type="title" idx="15"/>
          </p:nvPr>
        </p:nvSpPr>
        <p:spPr>
          <a:xfrm>
            <a:off x="720000" y="445025"/>
            <a:ext cx="7704000" cy="572700"/>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vi-VN" b="1" dirty="0">
                <a:solidFill>
                  <a:srgbClr val="002060"/>
                </a:solidFill>
                <a:latin typeface="+mj-lt"/>
              </a:rPr>
              <a:t>THÀNH VIÊN NHÓM </a:t>
            </a:r>
            <a:endParaRPr b="1" dirty="0">
              <a:solidFill>
                <a:srgbClr val="002060"/>
              </a:solidFill>
              <a:latin typeface="+mj-lt"/>
            </a:endParaRPr>
          </a:p>
        </p:txBody>
      </p:sp>
      <p:sp>
        <p:nvSpPr>
          <p:cNvPr id="595" name="Google Shape;595;p36"/>
          <p:cNvSpPr txBox="1">
            <a:spLocks noGrp="1"/>
          </p:cNvSpPr>
          <p:nvPr>
            <p:ph type="subTitle" idx="16"/>
          </p:nvPr>
        </p:nvSpPr>
        <p:spPr>
          <a:xfrm>
            <a:off x="398089" y="1623782"/>
            <a:ext cx="3096478" cy="3001381"/>
          </a:xfrm>
          <a:prstGeom prst="rect">
            <a:avLst/>
          </a:prstGeom>
        </p:spPr>
        <p:txBody>
          <a:bodyPr spcFirstLastPara="1" wrap="square" lIns="36000" tIns="36000" rIns="36000" bIns="36000" anchor="b" anchorCtr="0">
            <a:noAutofit/>
          </a:bodyPr>
          <a:lstStyle/>
          <a:p>
            <a:pPr marL="0" indent="0" algn="l">
              <a:lnSpc>
                <a:spcPct val="200000"/>
              </a:lnSpc>
            </a:pPr>
            <a:r>
              <a:rPr lang="vi-VN" sz="2000" i="1" dirty="0">
                <a:solidFill>
                  <a:srgbClr val="002060"/>
                </a:solidFill>
                <a:latin typeface="+mj-lt"/>
              </a:rPr>
              <a:t>1.</a:t>
            </a:r>
            <a:r>
              <a:rPr lang="vi-VN" sz="2000" i="1" dirty="0">
                <a:latin typeface="+mj-lt"/>
              </a:rPr>
              <a:t> </a:t>
            </a:r>
            <a:r>
              <a:rPr lang="vi-VN" sz="2000" i="1" dirty="0">
                <a:solidFill>
                  <a:srgbClr val="002060"/>
                </a:solidFill>
                <a:latin typeface="+mj-lt"/>
              </a:rPr>
              <a:t>Nguyễn Thị Huyền Trang </a:t>
            </a:r>
          </a:p>
          <a:p>
            <a:pPr marL="0" indent="0" algn="l">
              <a:lnSpc>
                <a:spcPct val="200000"/>
              </a:lnSpc>
            </a:pPr>
            <a:r>
              <a:rPr lang="vi-VN" sz="2400" i="1" dirty="0">
                <a:solidFill>
                  <a:srgbClr val="002060"/>
                </a:solidFill>
                <a:latin typeface="+mj-lt"/>
              </a:rPr>
              <a:t>2. </a:t>
            </a:r>
            <a:r>
              <a:rPr lang="vi-VN" sz="2000" i="1" dirty="0">
                <a:solidFill>
                  <a:srgbClr val="002060"/>
                </a:solidFill>
                <a:latin typeface="+mj-lt"/>
              </a:rPr>
              <a:t>Phạm Thị Yến Nhi          </a:t>
            </a:r>
            <a:r>
              <a:rPr lang="vi-VN" sz="2400" i="1" dirty="0">
                <a:solidFill>
                  <a:srgbClr val="002060"/>
                </a:solidFill>
                <a:latin typeface="+mj-lt"/>
              </a:rPr>
              <a:t>3. </a:t>
            </a:r>
            <a:r>
              <a:rPr lang="vi-VN" sz="2000" i="1" dirty="0">
                <a:solidFill>
                  <a:srgbClr val="002060"/>
                </a:solidFill>
                <a:latin typeface="+mj-lt"/>
              </a:rPr>
              <a:t>Nguyễn Tuấn Đạt </a:t>
            </a:r>
          </a:p>
          <a:p>
            <a:pPr marL="0" indent="0" algn="l">
              <a:lnSpc>
                <a:spcPct val="200000"/>
              </a:lnSpc>
            </a:pPr>
            <a:r>
              <a:rPr lang="vi-VN" sz="2400" i="1" dirty="0">
                <a:solidFill>
                  <a:srgbClr val="002060"/>
                </a:solidFill>
                <a:latin typeface="+mj-lt"/>
              </a:rPr>
              <a:t>4. </a:t>
            </a:r>
            <a:r>
              <a:rPr lang="vi-VN" sz="2000" i="1" dirty="0">
                <a:solidFill>
                  <a:srgbClr val="002060"/>
                </a:solidFill>
                <a:latin typeface="+mj-lt"/>
              </a:rPr>
              <a:t>Hoàng Thị Huê</a:t>
            </a:r>
          </a:p>
          <a:p>
            <a:pPr marL="0" indent="0" algn="l">
              <a:lnSpc>
                <a:spcPct val="200000"/>
              </a:lnSpc>
            </a:pPr>
            <a:r>
              <a:rPr lang="vi-VN" sz="2000" i="1" dirty="0">
                <a:solidFill>
                  <a:srgbClr val="002060"/>
                </a:solidFill>
                <a:latin typeface="+mj-lt"/>
              </a:rPr>
              <a:t>5. Đỗ Công Thanh Phương</a:t>
            </a:r>
            <a:endParaRPr lang="en-US" sz="1800" i="1" dirty="0">
              <a:solidFill>
                <a:srgbClr val="002060"/>
              </a:solidFill>
              <a:latin typeface="+mj-lt"/>
            </a:endParaRPr>
          </a:p>
        </p:txBody>
      </p:sp>
      <p:sp>
        <p:nvSpPr>
          <p:cNvPr id="52" name="Subtitle 51"/>
          <p:cNvSpPr>
            <a:spLocks noGrp="1"/>
          </p:cNvSpPr>
          <p:nvPr>
            <p:ph type="subTitle" idx="18"/>
          </p:nvPr>
        </p:nvSpPr>
        <p:spPr>
          <a:xfrm>
            <a:off x="5743762" y="1573619"/>
            <a:ext cx="3096478" cy="2456120"/>
          </a:xfrm>
        </p:spPr>
        <p:txBody>
          <a:bodyPr/>
          <a:lstStyle/>
          <a:p>
            <a:pPr marL="139700" indent="0" algn="l">
              <a:lnSpc>
                <a:spcPct val="200000"/>
              </a:lnSpc>
            </a:pPr>
            <a:r>
              <a:rPr lang="vi-VN" sz="2400" i="1" dirty="0">
                <a:solidFill>
                  <a:srgbClr val="002060"/>
                </a:solidFill>
                <a:latin typeface="+mj-lt"/>
              </a:rPr>
              <a:t>6.</a:t>
            </a:r>
            <a:r>
              <a:rPr lang="vi-VN" sz="2000" i="1" dirty="0">
                <a:latin typeface="+mj-lt"/>
              </a:rPr>
              <a:t> </a:t>
            </a:r>
            <a:r>
              <a:rPr lang="vi-VN" sz="2000" i="1" dirty="0">
                <a:solidFill>
                  <a:srgbClr val="002060"/>
                </a:solidFill>
                <a:latin typeface="+mj-lt"/>
              </a:rPr>
              <a:t>Chu Thị Thu Hương</a:t>
            </a:r>
          </a:p>
          <a:p>
            <a:pPr marL="0" indent="0" algn="l">
              <a:lnSpc>
                <a:spcPct val="200000"/>
              </a:lnSpc>
            </a:pPr>
            <a:r>
              <a:rPr lang="vi-VN" sz="2000" i="1" dirty="0">
                <a:solidFill>
                  <a:srgbClr val="002060"/>
                </a:solidFill>
                <a:latin typeface="+mj-lt"/>
              </a:rPr>
              <a:t> </a:t>
            </a:r>
            <a:r>
              <a:rPr lang="vi-VN" sz="2400" i="1" dirty="0">
                <a:solidFill>
                  <a:srgbClr val="002060"/>
                </a:solidFill>
                <a:latin typeface="+mj-lt"/>
              </a:rPr>
              <a:t>7. </a:t>
            </a:r>
            <a:r>
              <a:rPr lang="vi-VN" sz="2000" i="1" dirty="0">
                <a:solidFill>
                  <a:srgbClr val="002060"/>
                </a:solidFill>
                <a:latin typeface="+mj-lt"/>
              </a:rPr>
              <a:t>Nguyễn Thị Thu Hảo</a:t>
            </a:r>
          </a:p>
          <a:p>
            <a:pPr marL="0" indent="0" algn="l">
              <a:lnSpc>
                <a:spcPct val="200000"/>
              </a:lnSpc>
            </a:pPr>
            <a:r>
              <a:rPr lang="vi-VN" sz="2400" i="1" dirty="0">
                <a:solidFill>
                  <a:srgbClr val="002060"/>
                </a:solidFill>
                <a:latin typeface="+mj-lt"/>
              </a:rPr>
              <a:t> 8. </a:t>
            </a:r>
            <a:r>
              <a:rPr lang="vi-VN" sz="2000" i="1" dirty="0">
                <a:solidFill>
                  <a:srgbClr val="002060"/>
                </a:solidFill>
                <a:latin typeface="+mj-lt"/>
              </a:rPr>
              <a:t>Nguyễn Thị Minh Hiền </a:t>
            </a:r>
          </a:p>
          <a:p>
            <a:pPr marL="0" indent="0" algn="l">
              <a:lnSpc>
                <a:spcPct val="200000"/>
              </a:lnSpc>
            </a:pPr>
            <a:r>
              <a:rPr lang="vi-VN" sz="2400" i="1" dirty="0">
                <a:solidFill>
                  <a:srgbClr val="002060"/>
                </a:solidFill>
                <a:latin typeface="+mj-lt"/>
              </a:rPr>
              <a:t>9. </a:t>
            </a:r>
            <a:r>
              <a:rPr lang="vi-VN" sz="2000" i="1" dirty="0">
                <a:solidFill>
                  <a:srgbClr val="002060"/>
                </a:solidFill>
                <a:latin typeface="+mj-lt"/>
              </a:rPr>
              <a:t>Trần Khắc Đạt</a:t>
            </a:r>
            <a:endParaRPr lang="en-US" sz="2000" i="1" dirty="0">
              <a:solidFill>
                <a:srgbClr val="002060"/>
              </a:solidFill>
              <a:latin typeface="+mj-lt"/>
            </a:endParaRPr>
          </a:p>
        </p:txBody>
      </p:sp>
      <p:pic>
        <p:nvPicPr>
          <p:cNvPr id="80" name="Picture 79">
            <a:extLst>
              <a:ext uri="{FF2B5EF4-FFF2-40B4-BE49-F238E27FC236}">
                <a16:creationId xmlns:a16="http://schemas.microsoft.com/office/drawing/2014/main" id="{580C1EF1-4A2D-451B-EEFC-1E5AE3D92E5A}"/>
              </a:ext>
            </a:extLst>
          </p:cNvPr>
          <p:cNvPicPr>
            <a:picLocks noChangeAspect="1"/>
          </p:cNvPicPr>
          <p:nvPr/>
        </p:nvPicPr>
        <p:blipFill>
          <a:blip r:embed="rId3"/>
          <a:stretch>
            <a:fillRect/>
          </a:stretch>
        </p:blipFill>
        <p:spPr>
          <a:xfrm>
            <a:off x="3189768" y="1820234"/>
            <a:ext cx="2419315" cy="1433330"/>
          </a:xfrm>
          <a:prstGeom prst="rect">
            <a:avLst/>
          </a:prstGeom>
        </p:spPr>
      </p:pic>
    </p:spTree>
    <p:extLst>
      <p:ext uri="{BB962C8B-B14F-4D97-AF65-F5344CB8AC3E}">
        <p14:creationId xmlns:p14="http://schemas.microsoft.com/office/powerpoint/2010/main" val="26098677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 name="Oval 7">
            <a:extLst>
              <a:ext uri="{FF2B5EF4-FFF2-40B4-BE49-F238E27FC236}">
                <a16:creationId xmlns:a16="http://schemas.microsoft.com/office/drawing/2014/main" id="{8898BA9E-ACF5-490C-9DAE-B985094A24CB}"/>
              </a:ext>
            </a:extLst>
          </p:cNvPr>
          <p:cNvSpPr/>
          <p:nvPr/>
        </p:nvSpPr>
        <p:spPr>
          <a:xfrm>
            <a:off x="752775" y="528657"/>
            <a:ext cx="1737360" cy="765810"/>
          </a:xfrm>
          <a:prstGeom prst="ellipse">
            <a:avLst/>
          </a:prstGeom>
          <a:solidFill>
            <a:srgbClr val="FFC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24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sym typeface="Arial"/>
              </a:rPr>
              <a:t>“Chân”</a:t>
            </a:r>
            <a:endParaRPr kumimoji="0" lang="en-US" sz="1400" b="1" i="0" u="none" strike="noStrike" kern="0" cap="none" spc="0" normalizeH="0" baseline="0" noProof="0" dirty="0">
              <a:ln>
                <a:noFill/>
              </a:ln>
              <a:solidFill>
                <a:prstClr val="black"/>
              </a:solidFill>
              <a:effectLst/>
              <a:uLnTx/>
              <a:uFillTx/>
              <a:latin typeface="Calibri Light" panose="020F0302020204030204"/>
              <a:ea typeface="+mn-ea"/>
              <a:cs typeface="+mn-cs"/>
              <a:sym typeface="Arial"/>
            </a:endParaRPr>
          </a:p>
        </p:txBody>
      </p:sp>
      <p:sp>
        <p:nvSpPr>
          <p:cNvPr id="7" name="Rectangle 6">
            <a:extLst>
              <a:ext uri="{FF2B5EF4-FFF2-40B4-BE49-F238E27FC236}">
                <a16:creationId xmlns:a16="http://schemas.microsoft.com/office/drawing/2014/main" id="{AADC8D37-19A7-4764-A8FF-FD25287DB1EB}"/>
              </a:ext>
            </a:extLst>
          </p:cNvPr>
          <p:cNvSpPr/>
          <p:nvPr/>
        </p:nvSpPr>
        <p:spPr>
          <a:xfrm>
            <a:off x="2787316" y="532687"/>
            <a:ext cx="4107180" cy="769441"/>
          </a:xfrm>
          <a:prstGeom prst="rect">
            <a:avLst/>
          </a:prstGeom>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200" dirty="0">
                <a:solidFill>
                  <a:schemeClr val="tx1"/>
                </a:solidFill>
                <a:latin typeface="Times New Roman"/>
                <a:ea typeface="SimSun"/>
              </a:rPr>
              <a:t>Định</a:t>
            </a:r>
            <a:r>
              <a:rPr kumimoji="0" lang="en-US" sz="2200" b="0" i="0" u="none" strike="noStrike" kern="0" cap="none" spc="0" normalizeH="0" baseline="0" noProof="0" dirty="0">
                <a:ln>
                  <a:noFill/>
                </a:ln>
                <a:solidFill>
                  <a:schemeClr val="tx1"/>
                </a:solidFill>
                <a:effectLst/>
                <a:uLnTx/>
                <a:uFillTx/>
                <a:latin typeface="Times New Roman"/>
                <a:ea typeface="SimSun"/>
                <a:cs typeface="Arial"/>
                <a:sym typeface="Arial"/>
              </a:rPr>
              <a:t> </a:t>
            </a:r>
            <a:r>
              <a:rPr kumimoji="0" lang="en-US" sz="2200" b="0" i="0" u="none" strike="noStrike" kern="0" cap="none" spc="0" normalizeH="0" baseline="0" noProof="0" dirty="0" err="1">
                <a:ln>
                  <a:noFill/>
                </a:ln>
                <a:solidFill>
                  <a:schemeClr val="tx1"/>
                </a:solidFill>
                <a:effectLst/>
                <a:uLnTx/>
                <a:uFillTx/>
                <a:latin typeface="Times New Roman"/>
                <a:ea typeface="SimSun"/>
                <a:cs typeface="Arial"/>
                <a:sym typeface="Arial"/>
              </a:rPr>
              <a:t>hướng</a:t>
            </a:r>
            <a:r>
              <a:rPr kumimoji="0" lang="en-US" sz="2200" b="0" i="0" u="none" strike="noStrike" kern="0" cap="none" spc="0" normalizeH="0" baseline="0" noProof="0" dirty="0">
                <a:ln>
                  <a:noFill/>
                </a:ln>
                <a:solidFill>
                  <a:schemeClr val="tx1"/>
                </a:solidFill>
                <a:effectLst/>
                <a:uLnTx/>
                <a:uFillTx/>
                <a:latin typeface="Times New Roman"/>
                <a:ea typeface="SimSun"/>
                <a:cs typeface="Arial"/>
                <a:sym typeface="Arial"/>
              </a:rPr>
              <a:t> </a:t>
            </a:r>
            <a:r>
              <a:rPr kumimoji="0" lang="en-US" sz="2200" b="0" i="0" u="none" strike="noStrike" kern="0" cap="none" spc="0" normalizeH="0" baseline="0" noProof="0" dirty="0" err="1">
                <a:ln>
                  <a:noFill/>
                </a:ln>
                <a:solidFill>
                  <a:schemeClr val="tx1"/>
                </a:solidFill>
                <a:effectLst/>
                <a:uLnTx/>
                <a:uFillTx/>
                <a:latin typeface="Times New Roman"/>
                <a:ea typeface="SimSun"/>
                <a:cs typeface="Arial"/>
                <a:sym typeface="Arial"/>
              </a:rPr>
              <a:t>bản</a:t>
            </a:r>
            <a:r>
              <a:rPr kumimoji="0" lang="en-US" sz="2200" b="0" i="0" u="none" strike="noStrike" kern="0" cap="none" spc="0" normalizeH="0" baseline="0" noProof="0" dirty="0">
                <a:ln>
                  <a:noFill/>
                </a:ln>
                <a:solidFill>
                  <a:schemeClr val="tx1"/>
                </a:solidFill>
                <a:effectLst/>
                <a:uLnTx/>
                <a:uFillTx/>
                <a:latin typeface="Times New Roman"/>
                <a:ea typeface="SimSun"/>
                <a:cs typeface="Arial"/>
                <a:sym typeface="Arial"/>
              </a:rPr>
              <a:t> </a:t>
            </a:r>
            <a:r>
              <a:rPr kumimoji="0" lang="en-US" sz="2200" b="0" i="0" u="none" strike="noStrike" kern="0" cap="none" spc="0" normalizeH="0" baseline="0" noProof="0" dirty="0" err="1">
                <a:ln>
                  <a:noFill/>
                </a:ln>
                <a:solidFill>
                  <a:schemeClr val="tx1"/>
                </a:solidFill>
                <a:effectLst/>
                <a:uLnTx/>
                <a:uFillTx/>
                <a:latin typeface="Times New Roman"/>
                <a:ea typeface="SimSun"/>
                <a:cs typeface="Arial"/>
                <a:sym typeface="Arial"/>
              </a:rPr>
              <a:t>thân</a:t>
            </a:r>
            <a:r>
              <a:rPr kumimoji="0" lang="en-US" sz="2200" b="0" i="0" u="none" strike="noStrike" kern="0" cap="none" spc="0" normalizeH="0" baseline="0" noProof="0" dirty="0">
                <a:ln>
                  <a:noFill/>
                </a:ln>
                <a:solidFill>
                  <a:schemeClr val="tx1"/>
                </a:solidFill>
                <a:effectLst/>
                <a:uLnTx/>
                <a:uFillTx/>
                <a:latin typeface="Times New Roman"/>
                <a:ea typeface="SimSun"/>
                <a:cs typeface="Arial"/>
                <a:sym typeface="Arial"/>
              </a:rPr>
              <a:t> </a:t>
            </a:r>
            <a:r>
              <a:rPr kumimoji="0" lang="en-US" sz="2200" b="0" i="0" u="none" strike="noStrike" kern="0" cap="none" spc="0" normalizeH="0" baseline="0" noProof="0" dirty="0" err="1">
                <a:ln>
                  <a:noFill/>
                </a:ln>
                <a:solidFill>
                  <a:schemeClr val="tx1"/>
                </a:solidFill>
                <a:effectLst/>
                <a:uLnTx/>
                <a:uFillTx/>
                <a:latin typeface="Times New Roman"/>
                <a:ea typeface="SimSun"/>
                <a:cs typeface="Arial"/>
                <a:sym typeface="Arial"/>
              </a:rPr>
              <a:t>tới</a:t>
            </a:r>
            <a:r>
              <a:rPr kumimoji="0" lang="en-US" sz="2200" b="0" i="0" u="none" strike="noStrike" kern="0" cap="none" spc="0" normalizeH="0" baseline="0" noProof="0" dirty="0">
                <a:ln>
                  <a:noFill/>
                </a:ln>
                <a:solidFill>
                  <a:schemeClr val="tx1"/>
                </a:solidFill>
                <a:effectLst/>
                <a:uLnTx/>
                <a:uFillTx/>
                <a:latin typeface="Times New Roman"/>
                <a:ea typeface="SimSun"/>
                <a:cs typeface="Arial"/>
                <a:sym typeface="Arial"/>
              </a:rPr>
              <a:t> </a:t>
            </a:r>
            <a:r>
              <a:rPr kumimoji="0" lang="en-US" sz="2200" b="0" i="0" u="none" strike="noStrike" kern="0" cap="none" spc="0" normalizeH="0" baseline="0" noProof="0" dirty="0" err="1">
                <a:ln>
                  <a:noFill/>
                </a:ln>
                <a:solidFill>
                  <a:schemeClr val="tx1"/>
                </a:solidFill>
                <a:effectLst/>
                <a:uLnTx/>
                <a:uFillTx/>
                <a:latin typeface="Times New Roman"/>
                <a:ea typeface="SimSun"/>
                <a:cs typeface="Arial"/>
                <a:sym typeface="Arial"/>
              </a:rPr>
              <a:t>những</a:t>
            </a:r>
            <a:r>
              <a:rPr kumimoji="0" lang="en-US" sz="2200" b="0" i="0" u="none" strike="noStrike" kern="0" cap="none" spc="0" normalizeH="0" baseline="0" noProof="0" dirty="0">
                <a:ln>
                  <a:noFill/>
                </a:ln>
                <a:solidFill>
                  <a:schemeClr val="tx1"/>
                </a:solidFill>
                <a:effectLst/>
                <a:uLnTx/>
                <a:uFillTx/>
                <a:latin typeface="Times New Roman"/>
                <a:ea typeface="SimSun"/>
                <a:cs typeface="Arial"/>
                <a:sym typeface="Arial"/>
              </a:rPr>
              <a:t> </a:t>
            </a:r>
            <a:r>
              <a:rPr kumimoji="0" lang="en-US" sz="2200" b="0" i="0" u="none" strike="noStrike" kern="0" cap="none" spc="0" normalizeH="0" baseline="0" noProof="0" dirty="0" err="1">
                <a:ln>
                  <a:noFill/>
                </a:ln>
                <a:solidFill>
                  <a:schemeClr val="tx1"/>
                </a:solidFill>
                <a:effectLst/>
                <a:uLnTx/>
                <a:uFillTx/>
                <a:latin typeface="Times New Roman"/>
                <a:ea typeface="SimSun"/>
                <a:cs typeface="Arial"/>
                <a:sym typeface="Arial"/>
              </a:rPr>
              <a:t>giá</a:t>
            </a:r>
            <a:r>
              <a:rPr kumimoji="0" lang="en-US" sz="2200" b="0" i="0" u="none" strike="noStrike" kern="0" cap="none" spc="0" normalizeH="0" baseline="0" noProof="0" dirty="0">
                <a:ln>
                  <a:noFill/>
                </a:ln>
                <a:solidFill>
                  <a:schemeClr val="tx1"/>
                </a:solidFill>
                <a:effectLst/>
                <a:uLnTx/>
                <a:uFillTx/>
                <a:latin typeface="Times New Roman"/>
                <a:ea typeface="SimSun"/>
                <a:cs typeface="Arial"/>
                <a:sym typeface="Arial"/>
              </a:rPr>
              <a:t> </a:t>
            </a:r>
            <a:r>
              <a:rPr kumimoji="0" lang="en-US" sz="2200" b="0" i="0" u="none" strike="noStrike" kern="0" cap="none" spc="0" normalizeH="0" baseline="0" noProof="0" dirty="0" err="1">
                <a:ln>
                  <a:noFill/>
                </a:ln>
                <a:solidFill>
                  <a:schemeClr val="tx1"/>
                </a:solidFill>
                <a:effectLst/>
                <a:uLnTx/>
                <a:uFillTx/>
                <a:latin typeface="Times New Roman"/>
                <a:ea typeface="SimSun"/>
                <a:cs typeface="Arial"/>
                <a:sym typeface="Arial"/>
              </a:rPr>
              <a:t>trị</a:t>
            </a:r>
            <a:r>
              <a:rPr kumimoji="0" lang="en-US" sz="2200" b="0" i="0" u="none" strike="noStrike" kern="0" cap="none" spc="0" normalizeH="0" baseline="0" noProof="0" dirty="0">
                <a:ln>
                  <a:noFill/>
                </a:ln>
                <a:solidFill>
                  <a:schemeClr val="tx1"/>
                </a:solidFill>
                <a:effectLst/>
                <a:uLnTx/>
                <a:uFillTx/>
                <a:latin typeface="Times New Roman"/>
                <a:ea typeface="SimSun"/>
                <a:cs typeface="Arial"/>
                <a:sym typeface="Arial"/>
              </a:rPr>
              <a:t> </a:t>
            </a:r>
            <a:r>
              <a:rPr kumimoji="0" lang="en-US" sz="2200" b="0" i="0" u="none" strike="noStrike" kern="0" cap="none" spc="0" normalizeH="0" baseline="0" noProof="0" dirty="0" err="1">
                <a:ln>
                  <a:noFill/>
                </a:ln>
                <a:solidFill>
                  <a:schemeClr val="tx1"/>
                </a:solidFill>
                <a:effectLst/>
                <a:uLnTx/>
                <a:uFillTx/>
                <a:latin typeface="Times New Roman"/>
                <a:ea typeface="SimSun"/>
                <a:cs typeface="Arial"/>
                <a:sym typeface="Arial"/>
              </a:rPr>
              <a:t>như</a:t>
            </a:r>
            <a:r>
              <a:rPr kumimoji="0" lang="en-US" sz="2200" b="0" i="0" u="none" strike="noStrike" kern="0" cap="none" spc="0" normalizeH="0" baseline="0" noProof="0" dirty="0">
                <a:ln>
                  <a:noFill/>
                </a:ln>
                <a:solidFill>
                  <a:schemeClr val="tx1"/>
                </a:solidFill>
                <a:effectLst/>
                <a:uLnTx/>
                <a:uFillTx/>
                <a:latin typeface="Times New Roman"/>
                <a:ea typeface="SimSun"/>
                <a:cs typeface="Arial"/>
                <a:sym typeface="Arial"/>
              </a:rPr>
              <a:t> </a:t>
            </a:r>
            <a:r>
              <a:rPr kumimoji="0" lang="en-US" sz="2200" b="0" i="0" u="none" strike="noStrike" kern="0" cap="none" spc="0" normalizeH="0" baseline="0" noProof="0" dirty="0" err="1">
                <a:ln>
                  <a:noFill/>
                </a:ln>
                <a:solidFill>
                  <a:schemeClr val="tx1"/>
                </a:solidFill>
                <a:effectLst/>
                <a:uLnTx/>
                <a:uFillTx/>
                <a:latin typeface="Times New Roman"/>
                <a:ea typeface="SimSun"/>
                <a:cs typeface="Arial"/>
                <a:sym typeface="Arial"/>
              </a:rPr>
              <a:t>cái</a:t>
            </a:r>
            <a:r>
              <a:rPr kumimoji="0" lang="en-US" sz="2200" b="0" i="0" u="none" strike="noStrike" kern="0" cap="none" spc="0" normalizeH="0" baseline="0" noProof="0" dirty="0">
                <a:ln>
                  <a:noFill/>
                </a:ln>
                <a:solidFill>
                  <a:schemeClr val="tx1"/>
                </a:solidFill>
                <a:effectLst/>
                <a:uLnTx/>
                <a:uFillTx/>
                <a:latin typeface="Times New Roman"/>
                <a:ea typeface="SimSun"/>
                <a:cs typeface="Arial"/>
                <a:sym typeface="Arial"/>
              </a:rPr>
              <a:t> </a:t>
            </a:r>
            <a:r>
              <a:rPr kumimoji="0" lang="en-US" sz="2200" b="0" i="0" u="none" strike="noStrike" kern="0" cap="none" spc="0" normalizeH="0" baseline="0" noProof="0" dirty="0" err="1">
                <a:ln>
                  <a:noFill/>
                </a:ln>
                <a:solidFill>
                  <a:schemeClr val="tx1"/>
                </a:solidFill>
                <a:effectLst/>
                <a:uLnTx/>
                <a:uFillTx/>
                <a:latin typeface="Times New Roman"/>
                <a:ea typeface="SimSun"/>
                <a:cs typeface="Arial"/>
                <a:sym typeface="Arial"/>
              </a:rPr>
              <a:t>đúng</a:t>
            </a:r>
            <a:endParaRPr lang="en-US" sz="2200" b="0" i="0" u="none" strike="noStrike" kern="0" cap="none" spc="0" normalizeH="0" baseline="0" noProof="0" dirty="0">
              <a:ln>
                <a:noFill/>
              </a:ln>
              <a:solidFill>
                <a:schemeClr val="tx1"/>
              </a:solidFill>
              <a:effectLst/>
              <a:uLnTx/>
              <a:uFillTx/>
              <a:latin typeface="Times New Roman"/>
              <a:ea typeface="SimSun"/>
              <a:cs typeface="Arial"/>
            </a:endParaRPr>
          </a:p>
        </p:txBody>
      </p:sp>
      <p:sp>
        <p:nvSpPr>
          <p:cNvPr id="11" name="Oval 10">
            <a:extLst>
              <a:ext uri="{FF2B5EF4-FFF2-40B4-BE49-F238E27FC236}">
                <a16:creationId xmlns:a16="http://schemas.microsoft.com/office/drawing/2014/main" id="{DF0E2C74-2E97-49A0-8E11-5EC5A4E507EA}"/>
              </a:ext>
            </a:extLst>
          </p:cNvPr>
          <p:cNvSpPr/>
          <p:nvPr/>
        </p:nvSpPr>
        <p:spPr>
          <a:xfrm>
            <a:off x="713874" y="2794605"/>
            <a:ext cx="1798320" cy="765810"/>
          </a:xfrm>
          <a:prstGeom prst="ellipse">
            <a:avLst/>
          </a:prstGeom>
          <a:solidFill>
            <a:srgbClr val="FFC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24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sym typeface="Arial"/>
              </a:rPr>
              <a:t>“Thiện”</a:t>
            </a:r>
            <a:endParaRPr kumimoji="0" lang="en-US" sz="1400" b="1" i="0" u="none" strike="noStrike" kern="0" cap="none" spc="0" normalizeH="0" baseline="0" noProof="0" dirty="0">
              <a:ln>
                <a:noFill/>
              </a:ln>
              <a:solidFill>
                <a:prstClr val="black"/>
              </a:solidFill>
              <a:effectLst/>
              <a:uLnTx/>
              <a:uFillTx/>
              <a:latin typeface="Calibri Light" panose="020F0302020204030204"/>
              <a:ea typeface="+mn-ea"/>
              <a:cs typeface="+mn-cs"/>
              <a:sym typeface="Arial"/>
            </a:endParaRPr>
          </a:p>
        </p:txBody>
      </p:sp>
      <p:sp>
        <p:nvSpPr>
          <p:cNvPr id="9" name="Rectangle 8">
            <a:extLst>
              <a:ext uri="{FF2B5EF4-FFF2-40B4-BE49-F238E27FC236}">
                <a16:creationId xmlns:a16="http://schemas.microsoft.com/office/drawing/2014/main" id="{1BAB554E-E213-488E-874F-552328370AF5}"/>
              </a:ext>
            </a:extLst>
          </p:cNvPr>
          <p:cNvSpPr/>
          <p:nvPr/>
        </p:nvSpPr>
        <p:spPr>
          <a:xfrm>
            <a:off x="2786113" y="1655414"/>
            <a:ext cx="6025815" cy="1354217"/>
          </a:xfrm>
          <a:prstGeom prst="rect">
            <a:avLst/>
          </a:prstGeom>
        </p:spPr>
        <p:txBody>
          <a:bodyPr wrap="square" lIns="91440" tIns="45720" rIns="91440" bIns="45720" anchor="t">
            <a:spAutoFit/>
          </a:bodyPr>
          <a:lstStyle/>
          <a:p>
            <a:pPr algn="just">
              <a:spcBef>
                <a:spcPts val="1200"/>
              </a:spcBef>
              <a:spcAft>
                <a:spcPts val="1200"/>
              </a:spcAft>
              <a:defRPr/>
            </a:pPr>
            <a:r>
              <a:rPr lang="vi-VN" sz="2200" dirty="0">
                <a:solidFill>
                  <a:schemeClr val="tx1"/>
                </a:solidFill>
                <a:latin typeface="Times New Roman"/>
              </a:rPr>
              <a:t>Cần</a:t>
            </a:r>
            <a:r>
              <a:rPr kumimoji="0" lang="vi-VN" sz="2200" b="0" i="0" u="none" strike="noStrike" kern="0" cap="none" spc="0" normalizeH="0" baseline="0" noProof="0" dirty="0">
                <a:ln>
                  <a:noFill/>
                </a:ln>
                <a:solidFill>
                  <a:schemeClr val="tx1"/>
                </a:solidFill>
                <a:effectLst/>
                <a:uLnTx/>
                <a:uFillTx/>
                <a:latin typeface="Times New Roman"/>
                <a:cs typeface="Arial"/>
                <a:sym typeface="Arial"/>
              </a:rPr>
              <a:t> học hỏi, trân trọng và tự giáo dục bản thân hướng tới cái thiện, cái tốt đẹp.</a:t>
            </a:r>
            <a:r>
              <a:rPr lang="vi-VN" sz="2200" dirty="0">
                <a:solidFill>
                  <a:schemeClr val="tx1"/>
                </a:solidFill>
                <a:latin typeface="Times New Roman"/>
              </a:rPr>
              <a:t> Có tấm lòng nhân ái</a:t>
            </a:r>
            <a:endParaRPr lang="vi-VN"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1400" b="0" i="0" u="none" strike="noStrike" kern="0" cap="none" spc="0" normalizeH="0" baseline="0" noProof="0" dirty="0">
                <a:ln>
                  <a:noFill/>
                </a:ln>
                <a:solidFill>
                  <a:srgbClr val="000000"/>
                </a:solidFill>
                <a:effectLst/>
                <a:uLnTx/>
                <a:uFillTx/>
                <a:latin typeface="Arial"/>
                <a:cs typeface="Arial"/>
                <a:sym typeface="Arial"/>
              </a:rPr>
              <a:t/>
            </a:r>
            <a:br>
              <a:rPr kumimoji="0" lang="vi-VN" sz="1400" b="0" i="0" u="none" strike="noStrike" kern="0" cap="none" spc="0" normalizeH="0" baseline="0" noProof="0" dirty="0">
                <a:ln>
                  <a:noFill/>
                </a:ln>
                <a:solidFill>
                  <a:srgbClr val="000000"/>
                </a:solidFill>
                <a:effectLst/>
                <a:uLnTx/>
                <a:uFillTx/>
                <a:latin typeface="Arial"/>
                <a:cs typeface="Arial"/>
                <a:sym typeface="Arial"/>
              </a:rPr>
            </a:b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Oval 3">
            <a:extLst>
              <a:ext uri="{FF2B5EF4-FFF2-40B4-BE49-F238E27FC236}">
                <a16:creationId xmlns:a16="http://schemas.microsoft.com/office/drawing/2014/main" id="{AC863B79-BAD2-878C-9394-A6F9F836D043}"/>
              </a:ext>
            </a:extLst>
          </p:cNvPr>
          <p:cNvSpPr/>
          <p:nvPr/>
        </p:nvSpPr>
        <p:spPr>
          <a:xfrm>
            <a:off x="690793" y="1652318"/>
            <a:ext cx="1798320" cy="765810"/>
          </a:xfrm>
          <a:prstGeom prst="ellipse">
            <a:avLst/>
          </a:prstGeom>
          <a:solidFill>
            <a:srgbClr val="FFC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2400" b="1"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sym typeface="Arial"/>
              </a:rPr>
              <a:t>“Mỹ”</a:t>
            </a:r>
            <a:endParaRPr kumimoji="0" lang="en-US" sz="1400" b="1" i="0" u="none" strike="noStrike" kern="0" cap="none" spc="0" normalizeH="0" baseline="0" noProof="0" dirty="0">
              <a:ln>
                <a:noFill/>
              </a:ln>
              <a:solidFill>
                <a:prstClr val="black"/>
              </a:solidFill>
              <a:effectLst/>
              <a:uLnTx/>
              <a:uFillTx/>
              <a:latin typeface="Calibri Light" panose="020F0302020204030204"/>
              <a:ea typeface="+mn-ea"/>
              <a:cs typeface="+mn-cs"/>
              <a:sym typeface="Arial"/>
            </a:endParaRPr>
          </a:p>
        </p:txBody>
      </p:sp>
      <p:sp>
        <p:nvSpPr>
          <p:cNvPr id="4" name="Hộp Văn bản 3">
            <a:extLst>
              <a:ext uri="{FF2B5EF4-FFF2-40B4-BE49-F238E27FC236}">
                <a16:creationId xmlns:a16="http://schemas.microsoft.com/office/drawing/2014/main" id="{218EDB7A-5157-5C3F-620D-FFC4C7995729}"/>
              </a:ext>
            </a:extLst>
          </p:cNvPr>
          <p:cNvSpPr txBox="1"/>
          <p:nvPr/>
        </p:nvSpPr>
        <p:spPr>
          <a:xfrm>
            <a:off x="2722145" y="2789822"/>
            <a:ext cx="4662236"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VN" sz="2200" dirty="0">
                <a:solidFill>
                  <a:schemeClr val="tx1"/>
                </a:solidFill>
                <a:latin typeface="Times New Roman"/>
                <a:cs typeface="Times New Roman"/>
              </a:rPr>
              <a:t>Phát triển năng lực thẩm mỹ, năng lực cảm thụ cái đẹp</a:t>
            </a:r>
          </a:p>
          <a:p>
            <a:pPr algn="l"/>
            <a:endParaRPr lang="vi-VN" sz="2200" dirty="0">
              <a:solidFill>
                <a:schemeClr val="tx1"/>
              </a:solidFill>
            </a:endParaRPr>
          </a:p>
        </p:txBody>
      </p:sp>
      <p:sp>
        <p:nvSpPr>
          <p:cNvPr id="5" name="Hộp Văn bản 4">
            <a:extLst>
              <a:ext uri="{FF2B5EF4-FFF2-40B4-BE49-F238E27FC236}">
                <a16:creationId xmlns:a16="http://schemas.microsoft.com/office/drawing/2014/main" id="{6A3273CE-6569-7C3B-4DE9-CB0C0678F311}"/>
              </a:ext>
            </a:extLst>
          </p:cNvPr>
          <p:cNvSpPr txBox="1"/>
          <p:nvPr/>
        </p:nvSpPr>
        <p:spPr>
          <a:xfrm>
            <a:off x="230606" y="3940341"/>
            <a:ext cx="8778038"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2600" dirty="0">
                <a:solidFill>
                  <a:schemeClr val="accent1">
                    <a:lumMod val="50000"/>
                  </a:schemeClr>
                </a:solidFill>
                <a:latin typeface="Times New Roman"/>
                <a:cs typeface="Times New Roman"/>
              </a:rPr>
              <a:t>Tuyên truyền, giáo dục mọi người đem sức mình đóng góp cho xã hội qua những hành động thiết thực</a:t>
            </a:r>
            <a:endParaRPr lang="vi-VN" dirty="0"/>
          </a:p>
        </p:txBody>
      </p:sp>
    </p:spTree>
    <p:extLst>
      <p:ext uri="{BB962C8B-B14F-4D97-AF65-F5344CB8AC3E}">
        <p14:creationId xmlns:p14="http://schemas.microsoft.com/office/powerpoint/2010/main" val="233994550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circle(in)">
                                      <p:cBhvr>
                                        <p:cTn id="18" dur="20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circle(in)">
                                      <p:cBhvr>
                                        <p:cTn id="29" dur="20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ppt_x"/>
                                          </p:val>
                                        </p:tav>
                                        <p:tav tm="100000">
                                          <p:val>
                                            <p:strVal val="#ppt_x"/>
                                          </p:val>
                                        </p:tav>
                                      </p:tavLst>
                                    </p:anim>
                                    <p:anim calcmode="lin" valueType="num">
                                      <p:cBhvr additive="base">
                                        <p:cTn id="3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1000"/>
                                        <p:tgtEl>
                                          <p:spTgt spid="5"/>
                                        </p:tgtEl>
                                      </p:cBhvr>
                                    </p:animEffect>
                                    <p:anim calcmode="lin" valueType="num">
                                      <p:cBhvr>
                                        <p:cTn id="41" dur="1000" fill="hold"/>
                                        <p:tgtEl>
                                          <p:spTgt spid="5"/>
                                        </p:tgtEl>
                                        <p:attrNameLst>
                                          <p:attrName>ppt_x</p:attrName>
                                        </p:attrNameLst>
                                      </p:cBhvr>
                                      <p:tavLst>
                                        <p:tav tm="0">
                                          <p:val>
                                            <p:strVal val="#ppt_x"/>
                                          </p:val>
                                        </p:tav>
                                        <p:tav tm="100000">
                                          <p:val>
                                            <p:strVal val="#ppt_x"/>
                                          </p:val>
                                        </p:tav>
                                      </p:tavLst>
                                    </p:anim>
                                    <p:anim calcmode="lin" valueType="num">
                                      <p:cBhvr>
                                        <p:cTn id="4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9" grpId="0"/>
      <p:bldP spid="3" grpId="0" animBg="1"/>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7"/>
          <p:cNvSpPr txBox="1">
            <a:spLocks noGrp="1"/>
          </p:cNvSpPr>
          <p:nvPr>
            <p:ph type="title"/>
          </p:nvPr>
        </p:nvSpPr>
        <p:spPr>
          <a:xfrm>
            <a:off x="394200" y="446393"/>
            <a:ext cx="7704000" cy="572700"/>
          </a:xfrm>
          <a:prstGeom prst="rect">
            <a:avLst/>
          </a:prstGeom>
        </p:spPr>
        <p:txBody>
          <a:bodyPr spcFirstLastPara="1" wrap="square" lIns="36000" tIns="36000" rIns="36000" bIns="36000" anchor="t" anchorCtr="0">
            <a:noAutofit/>
          </a:bodyPr>
          <a:lstStyle/>
          <a:p>
            <a:pPr lvl="0"/>
            <a:r>
              <a:rPr lang="vi-VN" sz="2800" b="1" dirty="0">
                <a:solidFill>
                  <a:srgbClr val="FF0000"/>
                </a:solidFill>
              </a:rPr>
              <a:t>Liên hệ</a:t>
            </a:r>
          </a:p>
        </p:txBody>
      </p:sp>
      <p:pic>
        <p:nvPicPr>
          <p:cNvPr id="8" name="Picture 7">
            <a:extLst>
              <a:ext uri="{FF2B5EF4-FFF2-40B4-BE49-F238E27FC236}">
                <a16:creationId xmlns:a16="http://schemas.microsoft.com/office/drawing/2014/main" id="{8E7B8E81-6126-4133-82EA-4928B2F443C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000375" y="1014771"/>
            <a:ext cx="3143250" cy="1767840"/>
          </a:xfrm>
          <a:prstGeom prst="rect">
            <a:avLst/>
          </a:prstGeom>
        </p:spPr>
      </p:pic>
      <p:pic>
        <p:nvPicPr>
          <p:cNvPr id="2054" name="Picture 1" descr="Hơn 800 sinh viên Đại học Công nghiệp Hà Nội tham gia hiến máu nhân đạo">
            <a:extLst>
              <a:ext uri="{FF2B5EF4-FFF2-40B4-BE49-F238E27FC236}">
                <a16:creationId xmlns:a16="http://schemas.microsoft.com/office/drawing/2014/main" id="{7F922F86-FF42-45BD-AC4E-FC9F943305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268" y="550626"/>
            <a:ext cx="24003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6">
            <a:extLst>
              <a:ext uri="{FF2B5EF4-FFF2-40B4-BE49-F238E27FC236}">
                <a16:creationId xmlns:a16="http://schemas.microsoft.com/office/drawing/2014/main" id="{692E9568-F881-44B3-A548-B3A75B0F67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4120" y="399577"/>
            <a:ext cx="2705100" cy="1844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7">
            <a:extLst>
              <a:ext uri="{FF2B5EF4-FFF2-40B4-BE49-F238E27FC236}">
                <a16:creationId xmlns:a16="http://schemas.microsoft.com/office/drawing/2014/main" id="{13D68A74-ED03-4EA1-A364-52501FCB50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684" y="2871150"/>
            <a:ext cx="2617469" cy="17905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5DD05FA6-F250-43DD-A24D-D07535079B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3432" y="3135154"/>
            <a:ext cx="2111375" cy="15843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4" descr="Hơn 800 sinh viên Đại học Công nghiệp Hà Nội tham gia hiến máu nhân đạo">
            <a:extLst>
              <a:ext uri="{FF2B5EF4-FFF2-40B4-BE49-F238E27FC236}">
                <a16:creationId xmlns:a16="http://schemas.microsoft.com/office/drawing/2014/main" id="{597A97DF-75E3-4924-9AEC-48D4EF1270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6471" y="2906239"/>
            <a:ext cx="2685810" cy="179054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5" descr="Hơn 800 sinh viên Đại học Công nghiệp Hà Nội tham gia hiến máu nhân đạo">
            <a:extLst>
              <a:ext uri="{FF2B5EF4-FFF2-40B4-BE49-F238E27FC236}">
                <a16:creationId xmlns:a16="http://schemas.microsoft.com/office/drawing/2014/main" id="{124B6DAC-5A41-4818-AF15-344D2FC561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9090025"/>
            <a:ext cx="2422525" cy="164623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7">
            <a:extLst>
              <a:ext uri="{FF2B5EF4-FFF2-40B4-BE49-F238E27FC236}">
                <a16:creationId xmlns:a16="http://schemas.microsoft.com/office/drawing/2014/main" id="{4173FB87-E6E1-47D9-82F3-D165573A0327}"/>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8">
            <a:extLst>
              <a:ext uri="{FF2B5EF4-FFF2-40B4-BE49-F238E27FC236}">
                <a16:creationId xmlns:a16="http://schemas.microsoft.com/office/drawing/2014/main" id="{6AF3E957-B401-4BF9-B2E8-133325BB1867}"/>
              </a:ext>
            </a:extLst>
          </p:cNvPr>
          <p:cNvSpPr>
            <a:spLocks noChangeArrowheads="1"/>
          </p:cNvSpPr>
          <p:nvPr/>
        </p:nvSpPr>
        <p:spPr bwMode="auto">
          <a:xfrm>
            <a:off x="457200" y="39020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07009D16-B2A5-4223-B01F-38E97C5DE0D5}"/>
              </a:ext>
            </a:extLst>
          </p:cNvPr>
          <p:cNvSpPr>
            <a:spLocks noChangeArrowheads="1"/>
          </p:cNvSpPr>
          <p:nvPr/>
        </p:nvSpPr>
        <p:spPr bwMode="auto">
          <a:xfrm>
            <a:off x="457200" y="5981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0">
            <a:extLst>
              <a:ext uri="{FF2B5EF4-FFF2-40B4-BE49-F238E27FC236}">
                <a16:creationId xmlns:a16="http://schemas.microsoft.com/office/drawing/2014/main" id="{D3C484DC-4314-4286-9113-1C1E26698396}"/>
              </a:ext>
            </a:extLst>
          </p:cNvPr>
          <p:cNvSpPr>
            <a:spLocks noChangeArrowheads="1"/>
          </p:cNvSpPr>
          <p:nvPr/>
        </p:nvSpPr>
        <p:spPr bwMode="auto">
          <a:xfrm>
            <a:off x="457200" y="7566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1">
            <a:extLst>
              <a:ext uri="{FF2B5EF4-FFF2-40B4-BE49-F238E27FC236}">
                <a16:creationId xmlns:a16="http://schemas.microsoft.com/office/drawing/2014/main" id="{8C589948-2328-4213-B534-607E3598AEE7}"/>
              </a:ext>
            </a:extLst>
          </p:cNvPr>
          <p:cNvSpPr>
            <a:spLocks noChangeArrowheads="1"/>
          </p:cNvSpPr>
          <p:nvPr/>
        </p:nvSpPr>
        <p:spPr bwMode="auto">
          <a:xfrm>
            <a:off x="457200" y="10736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6920866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fade">
                                      <p:cBhvr>
                                        <p:cTn id="12" dur="1000"/>
                                        <p:tgtEl>
                                          <p:spTgt spid="2054"/>
                                        </p:tgtEl>
                                      </p:cBhvr>
                                    </p:animEffect>
                                    <p:anim calcmode="lin" valueType="num">
                                      <p:cBhvr>
                                        <p:cTn id="13" dur="1000" fill="hold"/>
                                        <p:tgtEl>
                                          <p:spTgt spid="2054"/>
                                        </p:tgtEl>
                                        <p:attrNameLst>
                                          <p:attrName>ppt_x</p:attrName>
                                        </p:attrNameLst>
                                      </p:cBhvr>
                                      <p:tavLst>
                                        <p:tav tm="0">
                                          <p:val>
                                            <p:strVal val="#ppt_x"/>
                                          </p:val>
                                        </p:tav>
                                        <p:tav tm="100000">
                                          <p:val>
                                            <p:strVal val="#ppt_x"/>
                                          </p:val>
                                        </p:tav>
                                      </p:tavLst>
                                    </p:anim>
                                    <p:anim calcmode="lin" valueType="num">
                                      <p:cBhvr>
                                        <p:cTn id="14" dur="1000" fill="hold"/>
                                        <p:tgtEl>
                                          <p:spTgt spid="205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53"/>
                                        </p:tgtEl>
                                        <p:attrNameLst>
                                          <p:attrName>style.visibility</p:attrName>
                                        </p:attrNameLst>
                                      </p:cBhvr>
                                      <p:to>
                                        <p:strVal val="visible"/>
                                      </p:to>
                                    </p:set>
                                    <p:animEffect transition="in" filter="fade">
                                      <p:cBhvr>
                                        <p:cTn id="17" dur="1000"/>
                                        <p:tgtEl>
                                          <p:spTgt spid="2053"/>
                                        </p:tgtEl>
                                      </p:cBhvr>
                                    </p:animEffect>
                                    <p:anim calcmode="lin" valueType="num">
                                      <p:cBhvr>
                                        <p:cTn id="18" dur="1000" fill="hold"/>
                                        <p:tgtEl>
                                          <p:spTgt spid="2053"/>
                                        </p:tgtEl>
                                        <p:attrNameLst>
                                          <p:attrName>ppt_x</p:attrName>
                                        </p:attrNameLst>
                                      </p:cBhvr>
                                      <p:tavLst>
                                        <p:tav tm="0">
                                          <p:val>
                                            <p:strVal val="#ppt_x"/>
                                          </p:val>
                                        </p:tav>
                                        <p:tav tm="100000">
                                          <p:val>
                                            <p:strVal val="#ppt_x"/>
                                          </p:val>
                                        </p:tav>
                                      </p:tavLst>
                                    </p:anim>
                                    <p:anim calcmode="lin" valueType="num">
                                      <p:cBhvr>
                                        <p:cTn id="19" dur="1000" fill="hold"/>
                                        <p:tgtEl>
                                          <p:spTgt spid="205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fade">
                                      <p:cBhvr>
                                        <p:cTn id="22" dur="1000"/>
                                        <p:tgtEl>
                                          <p:spTgt spid="2050"/>
                                        </p:tgtEl>
                                      </p:cBhvr>
                                    </p:animEffect>
                                    <p:anim calcmode="lin" valueType="num">
                                      <p:cBhvr>
                                        <p:cTn id="23" dur="1000" fill="hold"/>
                                        <p:tgtEl>
                                          <p:spTgt spid="2050"/>
                                        </p:tgtEl>
                                        <p:attrNameLst>
                                          <p:attrName>ppt_x</p:attrName>
                                        </p:attrNameLst>
                                      </p:cBhvr>
                                      <p:tavLst>
                                        <p:tav tm="0">
                                          <p:val>
                                            <p:strVal val="#ppt_x"/>
                                          </p:val>
                                        </p:tav>
                                        <p:tav tm="100000">
                                          <p:val>
                                            <p:strVal val="#ppt_x"/>
                                          </p:val>
                                        </p:tav>
                                      </p:tavLst>
                                    </p:anim>
                                    <p:anim calcmode="lin" valueType="num">
                                      <p:cBhvr>
                                        <p:cTn id="24" dur="1000" fill="hold"/>
                                        <p:tgtEl>
                                          <p:spTgt spid="205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052"/>
                                        </p:tgtEl>
                                        <p:attrNameLst>
                                          <p:attrName>style.visibility</p:attrName>
                                        </p:attrNameLst>
                                      </p:cBhvr>
                                      <p:to>
                                        <p:strVal val="visible"/>
                                      </p:to>
                                    </p:set>
                                    <p:animEffect transition="in" filter="fade">
                                      <p:cBhvr>
                                        <p:cTn id="27" dur="1000"/>
                                        <p:tgtEl>
                                          <p:spTgt spid="2052"/>
                                        </p:tgtEl>
                                      </p:cBhvr>
                                    </p:animEffect>
                                    <p:anim calcmode="lin" valueType="num">
                                      <p:cBhvr>
                                        <p:cTn id="28" dur="1000" fill="hold"/>
                                        <p:tgtEl>
                                          <p:spTgt spid="2052"/>
                                        </p:tgtEl>
                                        <p:attrNameLst>
                                          <p:attrName>ppt_x</p:attrName>
                                        </p:attrNameLst>
                                      </p:cBhvr>
                                      <p:tavLst>
                                        <p:tav tm="0">
                                          <p:val>
                                            <p:strVal val="#ppt_x"/>
                                          </p:val>
                                        </p:tav>
                                        <p:tav tm="100000">
                                          <p:val>
                                            <p:strVal val="#ppt_x"/>
                                          </p:val>
                                        </p:tav>
                                      </p:tavLst>
                                    </p:anim>
                                    <p:anim calcmode="lin" valueType="num">
                                      <p:cBhvr>
                                        <p:cTn id="29" dur="1000" fill="hold"/>
                                        <p:tgtEl>
                                          <p:spTgt spid="205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051"/>
                                        </p:tgtEl>
                                        <p:attrNameLst>
                                          <p:attrName>style.visibility</p:attrName>
                                        </p:attrNameLst>
                                      </p:cBhvr>
                                      <p:to>
                                        <p:strVal val="visible"/>
                                      </p:to>
                                    </p:set>
                                    <p:animEffect transition="in" filter="fade">
                                      <p:cBhvr>
                                        <p:cTn id="32" dur="1000"/>
                                        <p:tgtEl>
                                          <p:spTgt spid="2051"/>
                                        </p:tgtEl>
                                      </p:cBhvr>
                                    </p:animEffect>
                                    <p:anim calcmode="lin" valueType="num">
                                      <p:cBhvr>
                                        <p:cTn id="33" dur="1000" fill="hold"/>
                                        <p:tgtEl>
                                          <p:spTgt spid="2051"/>
                                        </p:tgtEl>
                                        <p:attrNameLst>
                                          <p:attrName>ppt_x</p:attrName>
                                        </p:attrNameLst>
                                      </p:cBhvr>
                                      <p:tavLst>
                                        <p:tav tm="0">
                                          <p:val>
                                            <p:strVal val="#ppt_x"/>
                                          </p:val>
                                        </p:tav>
                                        <p:tav tm="100000">
                                          <p:val>
                                            <p:strVal val="#ppt_x"/>
                                          </p:val>
                                        </p:tav>
                                      </p:tavLst>
                                    </p:anim>
                                    <p:anim calcmode="lin" valueType="num">
                                      <p:cBhvr>
                                        <p:cTn id="34"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9200" y="347015"/>
            <a:ext cx="5500047" cy="572700"/>
          </a:xfrm>
        </p:spPr>
        <p:txBody>
          <a:bodyPr/>
          <a:lstStyle/>
          <a:p>
            <a:r>
              <a:rPr lang="vi-VN" sz="2800" b="1" dirty="0">
                <a:solidFill>
                  <a:srgbClr val="FF0000"/>
                </a:solidFill>
              </a:rPr>
              <a:t>Liên hệ</a:t>
            </a:r>
            <a:endParaRPr lang="en-US" sz="2800" b="1" dirty="0">
              <a:solidFill>
                <a:srgbClr val="002060"/>
              </a:solidFill>
            </a:endParaRPr>
          </a:p>
        </p:txBody>
      </p:sp>
      <p:pic>
        <p:nvPicPr>
          <p:cNvPr id="3076" name="Picture 4" descr="Quân hiến tiểu cầu máu hiếm tại Viện Huyết học - Truyền máu Trung ương tối 10/10. Ảnh: Nhân vật cung cấp">
            <a:extLst>
              <a:ext uri="{FF2B5EF4-FFF2-40B4-BE49-F238E27FC236}">
                <a16:creationId xmlns:a16="http://schemas.microsoft.com/office/drawing/2014/main" id="{81DF06EE-2F91-4F45-BADE-BABCAF12E9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4580" y="754290"/>
            <a:ext cx="4595790" cy="31156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399D387-3ED2-42B0-A4BF-DF3E24F5C251}"/>
              </a:ext>
            </a:extLst>
          </p:cNvPr>
          <p:cNvSpPr/>
          <p:nvPr/>
        </p:nvSpPr>
        <p:spPr>
          <a:xfrm>
            <a:off x="1028700" y="3881378"/>
            <a:ext cx="7086599" cy="1015663"/>
          </a:xfrm>
          <a:prstGeom prst="rect">
            <a:avLst/>
          </a:prstGeom>
        </p:spPr>
        <p:txBody>
          <a:bodyPr wrap="square">
            <a:spAutoFit/>
          </a:bodyPr>
          <a:lstStyle/>
          <a:p>
            <a:r>
              <a:rPr lang="vi-VN" sz="2000" b="1" dirty="0">
                <a:solidFill>
                  <a:srgbClr val="FF0000"/>
                </a:solidFill>
                <a:latin typeface="Times New Roman" panose="02020603050405020304" pitchFamily="18" charset="0"/>
              </a:rPr>
              <a:t>Bạn Nguyễn Hồng Quân nam sinh viên khoa Điện HaUI vượt hơn 80km trong đêm muộn, hiến tặng 1 đơn vị tiền cầu máu cứu em bé 5 tuổi bị ung thư</a:t>
            </a:r>
            <a:endParaRPr lang="en-US" sz="2000" dirty="0"/>
          </a:p>
        </p:txBody>
      </p:sp>
    </p:spTree>
    <p:extLst>
      <p:ext uri="{BB962C8B-B14F-4D97-AF65-F5344CB8AC3E}">
        <p14:creationId xmlns:p14="http://schemas.microsoft.com/office/powerpoint/2010/main" val="39375278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additive="base">
                                        <p:cTn id="7" dur="500" fill="hold"/>
                                        <p:tgtEl>
                                          <p:spTgt spid="3076"/>
                                        </p:tgtEl>
                                        <p:attrNameLst>
                                          <p:attrName>ppt_x</p:attrName>
                                        </p:attrNameLst>
                                      </p:cBhvr>
                                      <p:tavLst>
                                        <p:tav tm="0">
                                          <p:val>
                                            <p:strVal val="#ppt_x"/>
                                          </p:val>
                                        </p:tav>
                                        <p:tav tm="100000">
                                          <p:val>
                                            <p:strVal val="#ppt_x"/>
                                          </p:val>
                                        </p:tav>
                                      </p:tavLst>
                                    </p:anim>
                                    <p:anim calcmode="lin" valueType="num">
                                      <p:cBhvr additive="base">
                                        <p:cTn id="8" dur="500" fill="hold"/>
                                        <p:tgtEl>
                                          <p:spTgt spid="307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0893" y="1801532"/>
            <a:ext cx="8520600" cy="841800"/>
          </a:xfrm>
        </p:spPr>
        <p:txBody>
          <a:bodyPr/>
          <a:lstStyle/>
          <a:p>
            <a:r>
              <a:rPr lang="en-US" sz="6600" dirty="0" err="1">
                <a:solidFill>
                  <a:schemeClr val="accent1"/>
                </a:solidFill>
                <a:latin typeface="Freckle Face"/>
                <a:ea typeface="Freckle Face"/>
                <a:cs typeface="Freckle Face"/>
                <a:sym typeface="Freckle Face"/>
              </a:rPr>
              <a:t>Câu</a:t>
            </a:r>
            <a:r>
              <a:rPr lang="en-US" sz="6600" dirty="0">
                <a:solidFill>
                  <a:schemeClr val="accent1"/>
                </a:solidFill>
                <a:latin typeface="Freckle Face"/>
                <a:ea typeface="Freckle Face"/>
                <a:cs typeface="Freckle Face"/>
                <a:sym typeface="Freckle Face"/>
              </a:rPr>
              <a:t> </a:t>
            </a:r>
            <a:r>
              <a:rPr lang="en-US" sz="6600" dirty="0" smtClean="0">
                <a:solidFill>
                  <a:schemeClr val="accent1"/>
                </a:solidFill>
                <a:latin typeface="Freckle Face"/>
                <a:ea typeface="Freckle Face"/>
                <a:cs typeface="Freckle Face"/>
                <a:sym typeface="Freckle Face"/>
              </a:rPr>
              <a:t>hoi </a:t>
            </a:r>
            <a:r>
              <a:rPr lang="en-US" sz="6600" dirty="0" err="1" smtClean="0">
                <a:solidFill>
                  <a:schemeClr val="accent1"/>
                </a:solidFill>
                <a:latin typeface="Freckle Face"/>
                <a:ea typeface="Freckle Face"/>
                <a:cs typeface="Freckle Face"/>
                <a:sym typeface="Freckle Face"/>
              </a:rPr>
              <a:t>cung</a:t>
            </a:r>
            <a:r>
              <a:rPr lang="en-US" sz="6600" dirty="0" smtClean="0">
                <a:solidFill>
                  <a:schemeClr val="accent1"/>
                </a:solidFill>
                <a:latin typeface="Freckle Face"/>
                <a:ea typeface="Freckle Face"/>
                <a:cs typeface="Freckle Face"/>
                <a:sym typeface="Freckle Face"/>
              </a:rPr>
              <a:t> </a:t>
            </a:r>
            <a:r>
              <a:rPr lang="en-US" sz="6600" dirty="0" err="1" smtClean="0">
                <a:solidFill>
                  <a:schemeClr val="accent1"/>
                </a:solidFill>
                <a:latin typeface="Freckle Face"/>
                <a:ea typeface="Freckle Face"/>
                <a:cs typeface="Freckle Face"/>
                <a:sym typeface="Freckle Face"/>
              </a:rPr>
              <a:t>cô</a:t>
            </a:r>
            <a:r>
              <a:rPr lang="en-US" sz="6600" dirty="0" smtClean="0">
                <a:solidFill>
                  <a:schemeClr val="accent1"/>
                </a:solidFill>
                <a:latin typeface="Freckle Face"/>
                <a:ea typeface="Freckle Face"/>
                <a:cs typeface="Freckle Face"/>
                <a:sym typeface="Freckle Face"/>
              </a:rPr>
              <a:t> </a:t>
            </a:r>
            <a:endParaRPr lang="en-US" sz="6600" dirty="0">
              <a:solidFill>
                <a:schemeClr val="accent1"/>
              </a:solidFill>
              <a:latin typeface="Freckle Face"/>
              <a:ea typeface="Freckle Face"/>
              <a:cs typeface="Freckle Face"/>
              <a:sym typeface="Freckle Face"/>
            </a:endParaRPr>
          </a:p>
        </p:txBody>
      </p:sp>
      <p:sp>
        <p:nvSpPr>
          <p:cNvPr id="7" name="TextBox 6"/>
          <p:cNvSpPr txBox="1"/>
          <p:nvPr/>
        </p:nvSpPr>
        <p:spPr>
          <a:xfrm rot="2070484">
            <a:off x="3437073" y="1202683"/>
            <a:ext cx="714263" cy="1107996"/>
          </a:xfrm>
          <a:prstGeom prst="rect">
            <a:avLst/>
          </a:prstGeom>
          <a:noFill/>
        </p:spPr>
        <p:txBody>
          <a:bodyPr wrap="square" rtlCol="0">
            <a:spAutoFit/>
          </a:bodyPr>
          <a:lstStyle/>
          <a:p>
            <a:r>
              <a:rPr lang="en-US" sz="6600" dirty="0" smtClean="0">
                <a:solidFill>
                  <a:schemeClr val="accent1"/>
                </a:solidFill>
                <a:latin typeface="Freckle Face"/>
                <a:ea typeface="Freckle Face"/>
                <a:cs typeface="Freckle Face"/>
                <a:sym typeface="Fira Sans Extra Condensed SemiBold"/>
              </a:rPr>
              <a:t>,</a:t>
            </a:r>
            <a:endParaRPr lang="en-US" sz="6600" dirty="0">
              <a:solidFill>
                <a:schemeClr val="accent1"/>
              </a:solidFill>
              <a:latin typeface="Freckle Face"/>
              <a:ea typeface="Freckle Face"/>
              <a:cs typeface="Freckle Face"/>
              <a:sym typeface="Fira Sans Extra Condensed SemiBold"/>
            </a:endParaRPr>
          </a:p>
        </p:txBody>
      </p:sp>
      <p:sp>
        <p:nvSpPr>
          <p:cNvPr id="9" name="TextBox 8"/>
          <p:cNvSpPr txBox="1"/>
          <p:nvPr/>
        </p:nvSpPr>
        <p:spPr>
          <a:xfrm rot="2070484">
            <a:off x="4701583" y="1202685"/>
            <a:ext cx="714263" cy="1107996"/>
          </a:xfrm>
          <a:prstGeom prst="rect">
            <a:avLst/>
          </a:prstGeom>
          <a:noFill/>
        </p:spPr>
        <p:txBody>
          <a:bodyPr wrap="square" rtlCol="0">
            <a:spAutoFit/>
          </a:bodyPr>
          <a:lstStyle/>
          <a:p>
            <a:r>
              <a:rPr lang="en-US" sz="6600" dirty="0" smtClean="0">
                <a:solidFill>
                  <a:schemeClr val="accent1"/>
                </a:solidFill>
                <a:latin typeface="Freckle Face"/>
                <a:ea typeface="Freckle Face"/>
                <a:cs typeface="Freckle Face"/>
                <a:sym typeface="Fira Sans Extra Condensed SemiBold"/>
              </a:rPr>
              <a:t>,</a:t>
            </a:r>
            <a:endParaRPr lang="en-US" sz="6600" dirty="0">
              <a:solidFill>
                <a:schemeClr val="accent1"/>
              </a:solidFill>
              <a:latin typeface="Freckle Face"/>
              <a:ea typeface="Freckle Face"/>
              <a:cs typeface="Freckle Face"/>
              <a:sym typeface="Fira Sans Extra Condensed SemiBold"/>
            </a:endParaRPr>
          </a:p>
        </p:txBody>
      </p:sp>
      <p:sp>
        <p:nvSpPr>
          <p:cNvPr id="10" name="TextBox 9"/>
          <p:cNvSpPr txBox="1"/>
          <p:nvPr/>
        </p:nvSpPr>
        <p:spPr>
          <a:xfrm rot="12225667">
            <a:off x="6361454" y="1426371"/>
            <a:ext cx="684564" cy="553998"/>
          </a:xfrm>
          <a:prstGeom prst="rect">
            <a:avLst/>
          </a:prstGeom>
          <a:noFill/>
        </p:spPr>
        <p:txBody>
          <a:bodyPr wrap="square" rtlCol="0">
            <a:spAutoFit/>
          </a:bodyPr>
          <a:lstStyle/>
          <a:p>
            <a:r>
              <a:rPr lang="en-US" sz="3000" dirty="0">
                <a:solidFill>
                  <a:schemeClr val="accent1"/>
                </a:solidFill>
                <a:latin typeface="Freckle Face"/>
                <a:ea typeface="Freckle Face"/>
                <a:cs typeface="Freckle Face"/>
                <a:sym typeface="Fira Sans Extra Condensed SemiBold"/>
              </a:rPr>
              <a:t>/</a:t>
            </a:r>
          </a:p>
        </p:txBody>
      </p:sp>
      <p:grpSp>
        <p:nvGrpSpPr>
          <p:cNvPr id="11" name="Google Shape;591;p17"/>
          <p:cNvGrpSpPr/>
          <p:nvPr/>
        </p:nvGrpSpPr>
        <p:grpSpPr>
          <a:xfrm>
            <a:off x="7552556" y="1432453"/>
            <a:ext cx="4187258" cy="3711047"/>
            <a:chOff x="3164700" y="2160703"/>
            <a:chExt cx="2686723" cy="2095334"/>
          </a:xfrm>
        </p:grpSpPr>
        <p:sp>
          <p:nvSpPr>
            <p:cNvPr id="12" name="Google Shape;592;p17"/>
            <p:cNvSpPr/>
            <p:nvPr/>
          </p:nvSpPr>
          <p:spPr>
            <a:xfrm>
              <a:off x="3164700" y="2737273"/>
              <a:ext cx="1012622" cy="1488185"/>
            </a:xfrm>
            <a:custGeom>
              <a:avLst/>
              <a:gdLst/>
              <a:ahLst/>
              <a:cxnLst/>
              <a:rect l="l" t="t" r="r" b="b"/>
              <a:pathLst>
                <a:path w="6356" h="9341" extrusionOk="0">
                  <a:moveTo>
                    <a:pt x="1907" y="0"/>
                  </a:moveTo>
                  <a:lnTo>
                    <a:pt x="1107" y="389"/>
                  </a:lnTo>
                  <a:cubicBezTo>
                    <a:pt x="1060" y="412"/>
                    <a:pt x="1025" y="448"/>
                    <a:pt x="1001" y="506"/>
                  </a:cubicBezTo>
                  <a:lnTo>
                    <a:pt x="24" y="3966"/>
                  </a:lnTo>
                  <a:cubicBezTo>
                    <a:pt x="1" y="4025"/>
                    <a:pt x="24" y="4084"/>
                    <a:pt x="48" y="4119"/>
                  </a:cubicBezTo>
                  <a:lnTo>
                    <a:pt x="3531" y="9261"/>
                  </a:lnTo>
                  <a:cubicBezTo>
                    <a:pt x="3566" y="9314"/>
                    <a:pt x="3628" y="9341"/>
                    <a:pt x="3687" y="9341"/>
                  </a:cubicBezTo>
                  <a:cubicBezTo>
                    <a:pt x="3706" y="9341"/>
                    <a:pt x="3725" y="9338"/>
                    <a:pt x="3743" y="9332"/>
                  </a:cubicBezTo>
                  <a:lnTo>
                    <a:pt x="6214" y="8638"/>
                  </a:lnTo>
                  <a:cubicBezTo>
                    <a:pt x="6296" y="8614"/>
                    <a:pt x="6355" y="8532"/>
                    <a:pt x="6343" y="8449"/>
                  </a:cubicBezTo>
                  <a:lnTo>
                    <a:pt x="5967" y="2519"/>
                  </a:lnTo>
                  <a:cubicBezTo>
                    <a:pt x="5967" y="2460"/>
                    <a:pt x="5920" y="2401"/>
                    <a:pt x="5861" y="2354"/>
                  </a:cubicBezTo>
                  <a:lnTo>
                    <a:pt x="1907" y="0"/>
                  </a:lnTo>
                  <a:close/>
                </a:path>
              </a:pathLst>
            </a:custGeom>
            <a:solidFill>
              <a:srgbClr val="6C79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3;p17"/>
            <p:cNvSpPr/>
            <p:nvPr/>
          </p:nvSpPr>
          <p:spPr>
            <a:xfrm>
              <a:off x="3310953" y="2641045"/>
              <a:ext cx="896320" cy="1496788"/>
            </a:xfrm>
            <a:custGeom>
              <a:avLst/>
              <a:gdLst/>
              <a:ahLst/>
              <a:cxnLst/>
              <a:rect l="l" t="t" r="r" b="b"/>
              <a:pathLst>
                <a:path w="5626" h="9395" extrusionOk="0">
                  <a:moveTo>
                    <a:pt x="2510" y="0"/>
                  </a:moveTo>
                  <a:cubicBezTo>
                    <a:pt x="2493" y="0"/>
                    <a:pt x="2477" y="1"/>
                    <a:pt x="2460" y="4"/>
                  </a:cubicBezTo>
                  <a:lnTo>
                    <a:pt x="801" y="687"/>
                  </a:lnTo>
                  <a:cubicBezTo>
                    <a:pt x="730" y="710"/>
                    <a:pt x="695" y="757"/>
                    <a:pt x="683" y="828"/>
                  </a:cubicBezTo>
                  <a:lnTo>
                    <a:pt x="12" y="4488"/>
                  </a:lnTo>
                  <a:cubicBezTo>
                    <a:pt x="1" y="4535"/>
                    <a:pt x="12" y="4582"/>
                    <a:pt x="48" y="4617"/>
                  </a:cubicBezTo>
                  <a:lnTo>
                    <a:pt x="3048" y="9301"/>
                  </a:lnTo>
                  <a:cubicBezTo>
                    <a:pt x="3095" y="9359"/>
                    <a:pt x="3154" y="9395"/>
                    <a:pt x="3225" y="9395"/>
                  </a:cubicBezTo>
                  <a:lnTo>
                    <a:pt x="5272" y="9218"/>
                  </a:lnTo>
                  <a:cubicBezTo>
                    <a:pt x="5355" y="9195"/>
                    <a:pt x="5425" y="9124"/>
                    <a:pt x="5449" y="9042"/>
                  </a:cubicBezTo>
                  <a:lnTo>
                    <a:pt x="5625" y="2805"/>
                  </a:lnTo>
                  <a:cubicBezTo>
                    <a:pt x="5625" y="2746"/>
                    <a:pt x="5602" y="2699"/>
                    <a:pt x="5567" y="2652"/>
                  </a:cubicBezTo>
                  <a:lnTo>
                    <a:pt x="2660" y="51"/>
                  </a:lnTo>
                  <a:cubicBezTo>
                    <a:pt x="2615" y="15"/>
                    <a:pt x="2563" y="0"/>
                    <a:pt x="2510" y="0"/>
                  </a:cubicBezTo>
                  <a:close/>
                </a:path>
              </a:pathLst>
            </a:custGeom>
            <a:solidFill>
              <a:srgbClr val="29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4;p17"/>
            <p:cNvSpPr/>
            <p:nvPr/>
          </p:nvSpPr>
          <p:spPr>
            <a:xfrm>
              <a:off x="3579083" y="2679122"/>
              <a:ext cx="116302" cy="302066"/>
            </a:xfrm>
            <a:custGeom>
              <a:avLst/>
              <a:gdLst/>
              <a:ahLst/>
              <a:cxnLst/>
              <a:rect l="l" t="t" r="r" b="b"/>
              <a:pathLst>
                <a:path w="730" h="1896" extrusionOk="0">
                  <a:moveTo>
                    <a:pt x="271" y="1"/>
                  </a:moveTo>
                  <a:lnTo>
                    <a:pt x="153" y="189"/>
                  </a:lnTo>
                  <a:cubicBezTo>
                    <a:pt x="153" y="189"/>
                    <a:pt x="353" y="236"/>
                    <a:pt x="177" y="577"/>
                  </a:cubicBezTo>
                  <a:cubicBezTo>
                    <a:pt x="12" y="930"/>
                    <a:pt x="0" y="1130"/>
                    <a:pt x="83" y="1177"/>
                  </a:cubicBezTo>
                  <a:cubicBezTo>
                    <a:pt x="177" y="1224"/>
                    <a:pt x="330" y="1377"/>
                    <a:pt x="295" y="1460"/>
                  </a:cubicBezTo>
                  <a:cubicBezTo>
                    <a:pt x="259" y="1530"/>
                    <a:pt x="153" y="1872"/>
                    <a:pt x="153" y="1872"/>
                  </a:cubicBezTo>
                  <a:lnTo>
                    <a:pt x="471" y="1895"/>
                  </a:lnTo>
                  <a:cubicBezTo>
                    <a:pt x="730" y="1401"/>
                    <a:pt x="530" y="1295"/>
                    <a:pt x="412" y="1213"/>
                  </a:cubicBezTo>
                  <a:cubicBezTo>
                    <a:pt x="295" y="1119"/>
                    <a:pt x="295" y="1060"/>
                    <a:pt x="353" y="954"/>
                  </a:cubicBezTo>
                  <a:cubicBezTo>
                    <a:pt x="389" y="848"/>
                    <a:pt x="695" y="224"/>
                    <a:pt x="589" y="130"/>
                  </a:cubicBezTo>
                  <a:cubicBezTo>
                    <a:pt x="448" y="48"/>
                    <a:pt x="271" y="1"/>
                    <a:pt x="271" y="1"/>
                  </a:cubicBezTo>
                  <a:close/>
                </a:path>
              </a:pathLst>
            </a:custGeom>
            <a:solidFill>
              <a:srgbClr val="001A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5;p17"/>
            <p:cNvSpPr/>
            <p:nvPr/>
          </p:nvSpPr>
          <p:spPr>
            <a:xfrm>
              <a:off x="3395391" y="2752249"/>
              <a:ext cx="716291" cy="1256218"/>
            </a:xfrm>
            <a:custGeom>
              <a:avLst/>
              <a:gdLst/>
              <a:ahLst/>
              <a:cxnLst/>
              <a:rect l="l" t="t" r="r" b="b"/>
              <a:pathLst>
                <a:path w="4496" h="7885" fill="none" extrusionOk="0">
                  <a:moveTo>
                    <a:pt x="577" y="718"/>
                  </a:moveTo>
                  <a:lnTo>
                    <a:pt x="2295" y="1"/>
                  </a:lnTo>
                  <a:lnTo>
                    <a:pt x="4495" y="2025"/>
                  </a:lnTo>
                  <a:lnTo>
                    <a:pt x="4484" y="7426"/>
                  </a:lnTo>
                  <a:lnTo>
                    <a:pt x="2766" y="7885"/>
                  </a:lnTo>
                  <a:lnTo>
                    <a:pt x="0" y="3707"/>
                  </a:lnTo>
                  <a:close/>
                </a:path>
              </a:pathLst>
            </a:custGeom>
            <a:noFill/>
            <a:ln w="3825" cap="flat" cmpd="sng">
              <a:solidFill>
                <a:srgbClr val="48575C"/>
              </a:solidFill>
              <a:prstDash val="solid"/>
              <a:miter lim="117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96;p17"/>
            <p:cNvSpPr/>
            <p:nvPr/>
          </p:nvSpPr>
          <p:spPr>
            <a:xfrm>
              <a:off x="3359704" y="2990429"/>
              <a:ext cx="71374" cy="80774"/>
            </a:xfrm>
            <a:custGeom>
              <a:avLst/>
              <a:gdLst/>
              <a:ahLst/>
              <a:cxnLst/>
              <a:rect l="l" t="t" r="r" b="b"/>
              <a:pathLst>
                <a:path w="448" h="507" extrusionOk="0">
                  <a:moveTo>
                    <a:pt x="48" y="0"/>
                  </a:moveTo>
                  <a:lnTo>
                    <a:pt x="24" y="220"/>
                  </a:lnTo>
                  <a:lnTo>
                    <a:pt x="24" y="220"/>
                  </a:lnTo>
                  <a:lnTo>
                    <a:pt x="295" y="177"/>
                  </a:lnTo>
                  <a:lnTo>
                    <a:pt x="48" y="0"/>
                  </a:lnTo>
                  <a:close/>
                  <a:moveTo>
                    <a:pt x="24" y="220"/>
                  </a:moveTo>
                  <a:lnTo>
                    <a:pt x="1" y="224"/>
                  </a:lnTo>
                  <a:lnTo>
                    <a:pt x="23" y="238"/>
                  </a:lnTo>
                  <a:lnTo>
                    <a:pt x="24" y="220"/>
                  </a:lnTo>
                  <a:close/>
                  <a:moveTo>
                    <a:pt x="23" y="238"/>
                  </a:moveTo>
                  <a:lnTo>
                    <a:pt x="1" y="447"/>
                  </a:lnTo>
                  <a:lnTo>
                    <a:pt x="448" y="506"/>
                  </a:lnTo>
                  <a:lnTo>
                    <a:pt x="23" y="238"/>
                  </a:lnTo>
                  <a:close/>
                </a:path>
              </a:pathLst>
            </a:custGeom>
            <a:solidFill>
              <a:srgbClr val="6C79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97;p17"/>
            <p:cNvSpPr/>
            <p:nvPr/>
          </p:nvSpPr>
          <p:spPr>
            <a:xfrm>
              <a:off x="3631499" y="3899654"/>
              <a:ext cx="105150" cy="50663"/>
            </a:xfrm>
            <a:custGeom>
              <a:avLst/>
              <a:gdLst/>
              <a:ahLst/>
              <a:cxnLst/>
              <a:rect l="l" t="t" r="r" b="b"/>
              <a:pathLst>
                <a:path w="660" h="318" extrusionOk="0">
                  <a:moveTo>
                    <a:pt x="660" y="0"/>
                  </a:moveTo>
                  <a:lnTo>
                    <a:pt x="1" y="94"/>
                  </a:lnTo>
                  <a:lnTo>
                    <a:pt x="142" y="318"/>
                  </a:lnTo>
                  <a:lnTo>
                    <a:pt x="660" y="0"/>
                  </a:lnTo>
                  <a:close/>
                </a:path>
              </a:pathLst>
            </a:custGeom>
            <a:solidFill>
              <a:srgbClr val="6C79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98;p17"/>
            <p:cNvSpPr/>
            <p:nvPr/>
          </p:nvSpPr>
          <p:spPr>
            <a:xfrm>
              <a:off x="3937069" y="4040172"/>
              <a:ext cx="56398" cy="99573"/>
            </a:xfrm>
            <a:custGeom>
              <a:avLst/>
              <a:gdLst/>
              <a:ahLst/>
              <a:cxnLst/>
              <a:rect l="l" t="t" r="r" b="b"/>
              <a:pathLst>
                <a:path w="354" h="625" extrusionOk="0">
                  <a:moveTo>
                    <a:pt x="1" y="224"/>
                  </a:moveTo>
                  <a:lnTo>
                    <a:pt x="1" y="624"/>
                  </a:lnTo>
                  <a:lnTo>
                    <a:pt x="189" y="624"/>
                  </a:lnTo>
                  <a:lnTo>
                    <a:pt x="1" y="224"/>
                  </a:lnTo>
                  <a:close/>
                  <a:moveTo>
                    <a:pt x="189" y="1"/>
                  </a:moveTo>
                  <a:lnTo>
                    <a:pt x="189" y="624"/>
                  </a:lnTo>
                  <a:lnTo>
                    <a:pt x="354" y="624"/>
                  </a:lnTo>
                  <a:lnTo>
                    <a:pt x="189" y="1"/>
                  </a:lnTo>
                  <a:close/>
                </a:path>
              </a:pathLst>
            </a:custGeom>
            <a:solidFill>
              <a:srgbClr val="485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99;p17"/>
            <p:cNvSpPr/>
            <p:nvPr/>
          </p:nvSpPr>
          <p:spPr>
            <a:xfrm>
              <a:off x="3594059" y="3065308"/>
              <a:ext cx="146413" cy="182100"/>
            </a:xfrm>
            <a:custGeom>
              <a:avLst/>
              <a:gdLst/>
              <a:ahLst/>
              <a:cxnLst/>
              <a:rect l="l" t="t" r="r" b="b"/>
              <a:pathLst>
                <a:path w="919" h="1143" extrusionOk="0">
                  <a:moveTo>
                    <a:pt x="295" y="177"/>
                  </a:moveTo>
                  <a:lnTo>
                    <a:pt x="412" y="260"/>
                  </a:lnTo>
                  <a:lnTo>
                    <a:pt x="471" y="413"/>
                  </a:lnTo>
                  <a:lnTo>
                    <a:pt x="471" y="495"/>
                  </a:lnTo>
                  <a:lnTo>
                    <a:pt x="436" y="518"/>
                  </a:lnTo>
                  <a:lnTo>
                    <a:pt x="342" y="554"/>
                  </a:lnTo>
                  <a:lnTo>
                    <a:pt x="318" y="424"/>
                  </a:lnTo>
                  <a:lnTo>
                    <a:pt x="259" y="330"/>
                  </a:lnTo>
                  <a:lnTo>
                    <a:pt x="212" y="213"/>
                  </a:lnTo>
                  <a:lnTo>
                    <a:pt x="295" y="177"/>
                  </a:lnTo>
                  <a:close/>
                  <a:moveTo>
                    <a:pt x="118" y="1"/>
                  </a:moveTo>
                  <a:lnTo>
                    <a:pt x="0" y="36"/>
                  </a:lnTo>
                  <a:lnTo>
                    <a:pt x="48" y="165"/>
                  </a:lnTo>
                  <a:lnTo>
                    <a:pt x="106" y="283"/>
                  </a:lnTo>
                  <a:lnTo>
                    <a:pt x="153" y="401"/>
                  </a:lnTo>
                  <a:lnTo>
                    <a:pt x="177" y="530"/>
                  </a:lnTo>
                  <a:lnTo>
                    <a:pt x="236" y="648"/>
                  </a:lnTo>
                  <a:lnTo>
                    <a:pt x="283" y="766"/>
                  </a:lnTo>
                  <a:lnTo>
                    <a:pt x="342" y="883"/>
                  </a:lnTo>
                  <a:lnTo>
                    <a:pt x="377" y="1013"/>
                  </a:lnTo>
                  <a:lnTo>
                    <a:pt x="436" y="1142"/>
                  </a:lnTo>
                  <a:lnTo>
                    <a:pt x="577" y="1107"/>
                  </a:lnTo>
                  <a:lnTo>
                    <a:pt x="530" y="966"/>
                  </a:lnTo>
                  <a:lnTo>
                    <a:pt x="471" y="824"/>
                  </a:lnTo>
                  <a:lnTo>
                    <a:pt x="412" y="695"/>
                  </a:lnTo>
                  <a:lnTo>
                    <a:pt x="506" y="683"/>
                  </a:lnTo>
                  <a:lnTo>
                    <a:pt x="518" y="683"/>
                  </a:lnTo>
                  <a:lnTo>
                    <a:pt x="577" y="789"/>
                  </a:lnTo>
                  <a:lnTo>
                    <a:pt x="648" y="871"/>
                  </a:lnTo>
                  <a:lnTo>
                    <a:pt x="707" y="977"/>
                  </a:lnTo>
                  <a:lnTo>
                    <a:pt x="765" y="1060"/>
                  </a:lnTo>
                  <a:lnTo>
                    <a:pt x="918" y="1024"/>
                  </a:lnTo>
                  <a:lnTo>
                    <a:pt x="860" y="907"/>
                  </a:lnTo>
                  <a:lnTo>
                    <a:pt x="789" y="801"/>
                  </a:lnTo>
                  <a:lnTo>
                    <a:pt x="707" y="683"/>
                  </a:lnTo>
                  <a:lnTo>
                    <a:pt x="636" y="577"/>
                  </a:lnTo>
                  <a:lnTo>
                    <a:pt x="671" y="471"/>
                  </a:lnTo>
                  <a:lnTo>
                    <a:pt x="636" y="377"/>
                  </a:lnTo>
                  <a:lnTo>
                    <a:pt x="577" y="213"/>
                  </a:lnTo>
                  <a:lnTo>
                    <a:pt x="506" y="118"/>
                  </a:lnTo>
                  <a:lnTo>
                    <a:pt x="448" y="48"/>
                  </a:lnTo>
                  <a:lnTo>
                    <a:pt x="342" y="24"/>
                  </a:lnTo>
                  <a:lnTo>
                    <a:pt x="236" y="24"/>
                  </a:lnTo>
                  <a:lnTo>
                    <a:pt x="118" y="1"/>
                  </a:lnTo>
                  <a:close/>
                </a:path>
              </a:pathLst>
            </a:custGeom>
            <a:solidFill>
              <a:srgbClr val="10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0;p17"/>
            <p:cNvSpPr/>
            <p:nvPr/>
          </p:nvSpPr>
          <p:spPr>
            <a:xfrm>
              <a:off x="3723425" y="3046668"/>
              <a:ext cx="90174" cy="174453"/>
            </a:xfrm>
            <a:custGeom>
              <a:avLst/>
              <a:gdLst/>
              <a:ahLst/>
              <a:cxnLst/>
              <a:rect l="l" t="t" r="r" b="b"/>
              <a:pathLst>
                <a:path w="566" h="1095" extrusionOk="0">
                  <a:moveTo>
                    <a:pt x="130" y="0"/>
                  </a:moveTo>
                  <a:lnTo>
                    <a:pt x="0" y="35"/>
                  </a:lnTo>
                  <a:lnTo>
                    <a:pt x="48" y="153"/>
                  </a:lnTo>
                  <a:lnTo>
                    <a:pt x="106" y="271"/>
                  </a:lnTo>
                  <a:lnTo>
                    <a:pt x="142" y="388"/>
                  </a:lnTo>
                  <a:lnTo>
                    <a:pt x="189" y="506"/>
                  </a:lnTo>
                  <a:lnTo>
                    <a:pt x="248" y="624"/>
                  </a:lnTo>
                  <a:lnTo>
                    <a:pt x="283" y="741"/>
                  </a:lnTo>
                  <a:lnTo>
                    <a:pt x="318" y="859"/>
                  </a:lnTo>
                  <a:lnTo>
                    <a:pt x="377" y="977"/>
                  </a:lnTo>
                  <a:lnTo>
                    <a:pt x="424" y="1094"/>
                  </a:lnTo>
                  <a:lnTo>
                    <a:pt x="565" y="1047"/>
                  </a:lnTo>
                  <a:lnTo>
                    <a:pt x="518" y="965"/>
                  </a:lnTo>
                  <a:lnTo>
                    <a:pt x="459" y="836"/>
                  </a:lnTo>
                  <a:lnTo>
                    <a:pt x="424" y="706"/>
                  </a:lnTo>
                  <a:lnTo>
                    <a:pt x="365" y="588"/>
                  </a:lnTo>
                  <a:lnTo>
                    <a:pt x="342" y="471"/>
                  </a:lnTo>
                  <a:lnTo>
                    <a:pt x="283" y="353"/>
                  </a:lnTo>
                  <a:lnTo>
                    <a:pt x="236" y="235"/>
                  </a:lnTo>
                  <a:lnTo>
                    <a:pt x="177" y="118"/>
                  </a:lnTo>
                  <a:lnTo>
                    <a:pt x="130" y="0"/>
                  </a:lnTo>
                  <a:close/>
                </a:path>
              </a:pathLst>
            </a:custGeom>
            <a:solidFill>
              <a:srgbClr val="10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1;p17"/>
            <p:cNvSpPr/>
            <p:nvPr/>
          </p:nvSpPr>
          <p:spPr>
            <a:xfrm>
              <a:off x="3796551" y="3005405"/>
              <a:ext cx="101326" cy="181941"/>
            </a:xfrm>
            <a:custGeom>
              <a:avLst/>
              <a:gdLst/>
              <a:ahLst/>
              <a:cxnLst/>
              <a:rect l="l" t="t" r="r" b="b"/>
              <a:pathLst>
                <a:path w="636" h="1142" extrusionOk="0">
                  <a:moveTo>
                    <a:pt x="306" y="177"/>
                  </a:moveTo>
                  <a:lnTo>
                    <a:pt x="377" y="188"/>
                  </a:lnTo>
                  <a:lnTo>
                    <a:pt x="424" y="247"/>
                  </a:lnTo>
                  <a:lnTo>
                    <a:pt x="483" y="412"/>
                  </a:lnTo>
                  <a:lnTo>
                    <a:pt x="483" y="471"/>
                  </a:lnTo>
                  <a:lnTo>
                    <a:pt x="459" y="518"/>
                  </a:lnTo>
                  <a:lnTo>
                    <a:pt x="365" y="541"/>
                  </a:lnTo>
                  <a:lnTo>
                    <a:pt x="306" y="424"/>
                  </a:lnTo>
                  <a:lnTo>
                    <a:pt x="283" y="306"/>
                  </a:lnTo>
                  <a:lnTo>
                    <a:pt x="224" y="188"/>
                  </a:lnTo>
                  <a:lnTo>
                    <a:pt x="306" y="177"/>
                  </a:lnTo>
                  <a:close/>
                  <a:moveTo>
                    <a:pt x="342" y="0"/>
                  </a:moveTo>
                  <a:lnTo>
                    <a:pt x="236" y="12"/>
                  </a:lnTo>
                  <a:lnTo>
                    <a:pt x="106" y="35"/>
                  </a:lnTo>
                  <a:lnTo>
                    <a:pt x="0" y="83"/>
                  </a:lnTo>
                  <a:lnTo>
                    <a:pt x="47" y="200"/>
                  </a:lnTo>
                  <a:lnTo>
                    <a:pt x="106" y="318"/>
                  </a:lnTo>
                  <a:lnTo>
                    <a:pt x="142" y="436"/>
                  </a:lnTo>
                  <a:lnTo>
                    <a:pt x="200" y="553"/>
                  </a:lnTo>
                  <a:lnTo>
                    <a:pt x="248" y="671"/>
                  </a:lnTo>
                  <a:lnTo>
                    <a:pt x="295" y="789"/>
                  </a:lnTo>
                  <a:lnTo>
                    <a:pt x="342" y="906"/>
                  </a:lnTo>
                  <a:lnTo>
                    <a:pt x="365" y="1024"/>
                  </a:lnTo>
                  <a:lnTo>
                    <a:pt x="424" y="1142"/>
                  </a:lnTo>
                  <a:lnTo>
                    <a:pt x="577" y="1118"/>
                  </a:lnTo>
                  <a:lnTo>
                    <a:pt x="518" y="965"/>
                  </a:lnTo>
                  <a:lnTo>
                    <a:pt x="459" y="836"/>
                  </a:lnTo>
                  <a:lnTo>
                    <a:pt x="412" y="706"/>
                  </a:lnTo>
                  <a:lnTo>
                    <a:pt x="483" y="683"/>
                  </a:lnTo>
                  <a:lnTo>
                    <a:pt x="612" y="553"/>
                  </a:lnTo>
                  <a:lnTo>
                    <a:pt x="636" y="459"/>
                  </a:lnTo>
                  <a:lnTo>
                    <a:pt x="601" y="353"/>
                  </a:lnTo>
                  <a:lnTo>
                    <a:pt x="553" y="188"/>
                  </a:lnTo>
                  <a:lnTo>
                    <a:pt x="495" y="94"/>
                  </a:lnTo>
                  <a:lnTo>
                    <a:pt x="424" y="24"/>
                  </a:lnTo>
                  <a:lnTo>
                    <a:pt x="342" y="0"/>
                  </a:lnTo>
                  <a:close/>
                </a:path>
              </a:pathLst>
            </a:custGeom>
            <a:solidFill>
              <a:srgbClr val="10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2;p17"/>
            <p:cNvSpPr/>
            <p:nvPr/>
          </p:nvSpPr>
          <p:spPr>
            <a:xfrm>
              <a:off x="3580995" y="3072796"/>
              <a:ext cx="144501" cy="182100"/>
            </a:xfrm>
            <a:custGeom>
              <a:avLst/>
              <a:gdLst/>
              <a:ahLst/>
              <a:cxnLst/>
              <a:rect l="l" t="t" r="r" b="b"/>
              <a:pathLst>
                <a:path w="907" h="1143" extrusionOk="0">
                  <a:moveTo>
                    <a:pt x="306" y="166"/>
                  </a:moveTo>
                  <a:lnTo>
                    <a:pt x="424" y="236"/>
                  </a:lnTo>
                  <a:lnTo>
                    <a:pt x="530" y="413"/>
                  </a:lnTo>
                  <a:lnTo>
                    <a:pt x="530" y="483"/>
                  </a:lnTo>
                  <a:lnTo>
                    <a:pt x="471" y="530"/>
                  </a:lnTo>
                  <a:lnTo>
                    <a:pt x="377" y="542"/>
                  </a:lnTo>
                  <a:lnTo>
                    <a:pt x="318" y="424"/>
                  </a:lnTo>
                  <a:lnTo>
                    <a:pt x="283" y="307"/>
                  </a:lnTo>
                  <a:lnTo>
                    <a:pt x="224" y="189"/>
                  </a:lnTo>
                  <a:lnTo>
                    <a:pt x="306" y="166"/>
                  </a:lnTo>
                  <a:close/>
                  <a:moveTo>
                    <a:pt x="235" y="1"/>
                  </a:moveTo>
                  <a:lnTo>
                    <a:pt x="118" y="48"/>
                  </a:lnTo>
                  <a:lnTo>
                    <a:pt x="0" y="71"/>
                  </a:lnTo>
                  <a:lnTo>
                    <a:pt x="59" y="189"/>
                  </a:lnTo>
                  <a:lnTo>
                    <a:pt x="94" y="307"/>
                  </a:lnTo>
                  <a:lnTo>
                    <a:pt x="153" y="424"/>
                  </a:lnTo>
                  <a:lnTo>
                    <a:pt x="200" y="542"/>
                  </a:lnTo>
                  <a:lnTo>
                    <a:pt x="247" y="660"/>
                  </a:lnTo>
                  <a:lnTo>
                    <a:pt x="271" y="789"/>
                  </a:lnTo>
                  <a:lnTo>
                    <a:pt x="330" y="907"/>
                  </a:lnTo>
                  <a:lnTo>
                    <a:pt x="377" y="1025"/>
                  </a:lnTo>
                  <a:lnTo>
                    <a:pt x="424" y="1142"/>
                  </a:lnTo>
                  <a:lnTo>
                    <a:pt x="553" y="1107"/>
                  </a:lnTo>
                  <a:lnTo>
                    <a:pt x="506" y="966"/>
                  </a:lnTo>
                  <a:lnTo>
                    <a:pt x="447" y="836"/>
                  </a:lnTo>
                  <a:lnTo>
                    <a:pt x="412" y="707"/>
                  </a:lnTo>
                  <a:lnTo>
                    <a:pt x="483" y="683"/>
                  </a:lnTo>
                  <a:lnTo>
                    <a:pt x="494" y="683"/>
                  </a:lnTo>
                  <a:lnTo>
                    <a:pt x="553" y="777"/>
                  </a:lnTo>
                  <a:lnTo>
                    <a:pt x="624" y="872"/>
                  </a:lnTo>
                  <a:lnTo>
                    <a:pt x="671" y="977"/>
                  </a:lnTo>
                  <a:lnTo>
                    <a:pt x="741" y="1072"/>
                  </a:lnTo>
                  <a:lnTo>
                    <a:pt x="906" y="1036"/>
                  </a:lnTo>
                  <a:lnTo>
                    <a:pt x="836" y="919"/>
                  </a:lnTo>
                  <a:lnTo>
                    <a:pt x="741" y="813"/>
                  </a:lnTo>
                  <a:lnTo>
                    <a:pt x="671" y="695"/>
                  </a:lnTo>
                  <a:lnTo>
                    <a:pt x="600" y="577"/>
                  </a:lnTo>
                  <a:lnTo>
                    <a:pt x="624" y="460"/>
                  </a:lnTo>
                  <a:lnTo>
                    <a:pt x="612" y="354"/>
                  </a:lnTo>
                  <a:lnTo>
                    <a:pt x="541" y="213"/>
                  </a:lnTo>
                  <a:lnTo>
                    <a:pt x="494" y="107"/>
                  </a:lnTo>
                  <a:lnTo>
                    <a:pt x="424" y="36"/>
                  </a:lnTo>
                  <a:lnTo>
                    <a:pt x="341" y="1"/>
                  </a:lnTo>
                  <a:close/>
                </a:path>
              </a:pathLst>
            </a:custGeom>
            <a:solidFill>
              <a:srgbClr val="485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3;p17"/>
            <p:cNvSpPr/>
            <p:nvPr/>
          </p:nvSpPr>
          <p:spPr>
            <a:xfrm>
              <a:off x="3712113" y="3040932"/>
              <a:ext cx="88262" cy="183852"/>
            </a:xfrm>
            <a:custGeom>
              <a:avLst/>
              <a:gdLst/>
              <a:ahLst/>
              <a:cxnLst/>
              <a:rect l="l" t="t" r="r" b="b"/>
              <a:pathLst>
                <a:path w="554" h="1154" extrusionOk="0">
                  <a:moveTo>
                    <a:pt x="130" y="1"/>
                  </a:moveTo>
                  <a:lnTo>
                    <a:pt x="1" y="60"/>
                  </a:lnTo>
                  <a:lnTo>
                    <a:pt x="24" y="177"/>
                  </a:lnTo>
                  <a:lnTo>
                    <a:pt x="83" y="295"/>
                  </a:lnTo>
                  <a:lnTo>
                    <a:pt x="119" y="424"/>
                  </a:lnTo>
                  <a:lnTo>
                    <a:pt x="177" y="542"/>
                  </a:lnTo>
                  <a:lnTo>
                    <a:pt x="213" y="660"/>
                  </a:lnTo>
                  <a:lnTo>
                    <a:pt x="272" y="777"/>
                  </a:lnTo>
                  <a:lnTo>
                    <a:pt x="307" y="907"/>
                  </a:lnTo>
                  <a:lnTo>
                    <a:pt x="366" y="1024"/>
                  </a:lnTo>
                  <a:lnTo>
                    <a:pt x="413" y="1154"/>
                  </a:lnTo>
                  <a:lnTo>
                    <a:pt x="554" y="1119"/>
                  </a:lnTo>
                  <a:lnTo>
                    <a:pt x="530" y="954"/>
                  </a:lnTo>
                  <a:lnTo>
                    <a:pt x="472" y="836"/>
                  </a:lnTo>
                  <a:lnTo>
                    <a:pt x="413" y="719"/>
                  </a:lnTo>
                  <a:lnTo>
                    <a:pt x="366" y="601"/>
                  </a:lnTo>
                  <a:lnTo>
                    <a:pt x="319" y="483"/>
                  </a:lnTo>
                  <a:lnTo>
                    <a:pt x="272" y="366"/>
                  </a:lnTo>
                  <a:lnTo>
                    <a:pt x="213" y="248"/>
                  </a:lnTo>
                  <a:lnTo>
                    <a:pt x="177" y="130"/>
                  </a:lnTo>
                  <a:lnTo>
                    <a:pt x="130" y="1"/>
                  </a:lnTo>
                  <a:close/>
                </a:path>
              </a:pathLst>
            </a:custGeom>
            <a:solidFill>
              <a:srgbClr val="485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04;p17"/>
            <p:cNvSpPr/>
            <p:nvPr/>
          </p:nvSpPr>
          <p:spPr>
            <a:xfrm>
              <a:off x="3783487" y="3009069"/>
              <a:ext cx="101326" cy="183852"/>
            </a:xfrm>
            <a:custGeom>
              <a:avLst/>
              <a:gdLst/>
              <a:ahLst/>
              <a:cxnLst/>
              <a:rect l="l" t="t" r="r" b="b"/>
              <a:pathLst>
                <a:path w="636" h="1154" extrusionOk="0">
                  <a:moveTo>
                    <a:pt x="306" y="154"/>
                  </a:moveTo>
                  <a:lnTo>
                    <a:pt x="377" y="165"/>
                  </a:lnTo>
                  <a:lnTo>
                    <a:pt x="424" y="236"/>
                  </a:lnTo>
                  <a:lnTo>
                    <a:pt x="482" y="389"/>
                  </a:lnTo>
                  <a:lnTo>
                    <a:pt x="494" y="460"/>
                  </a:lnTo>
                  <a:lnTo>
                    <a:pt x="447" y="507"/>
                  </a:lnTo>
                  <a:lnTo>
                    <a:pt x="365" y="518"/>
                  </a:lnTo>
                  <a:lnTo>
                    <a:pt x="306" y="413"/>
                  </a:lnTo>
                  <a:lnTo>
                    <a:pt x="271" y="295"/>
                  </a:lnTo>
                  <a:lnTo>
                    <a:pt x="212" y="177"/>
                  </a:lnTo>
                  <a:lnTo>
                    <a:pt x="306" y="154"/>
                  </a:lnTo>
                  <a:close/>
                  <a:moveTo>
                    <a:pt x="224" y="1"/>
                  </a:moveTo>
                  <a:lnTo>
                    <a:pt x="118" y="24"/>
                  </a:lnTo>
                  <a:lnTo>
                    <a:pt x="0" y="48"/>
                  </a:lnTo>
                  <a:lnTo>
                    <a:pt x="47" y="177"/>
                  </a:lnTo>
                  <a:lnTo>
                    <a:pt x="106" y="295"/>
                  </a:lnTo>
                  <a:lnTo>
                    <a:pt x="153" y="413"/>
                  </a:lnTo>
                  <a:lnTo>
                    <a:pt x="200" y="530"/>
                  </a:lnTo>
                  <a:lnTo>
                    <a:pt x="259" y="648"/>
                  </a:lnTo>
                  <a:lnTo>
                    <a:pt x="294" y="766"/>
                  </a:lnTo>
                  <a:lnTo>
                    <a:pt x="341" y="883"/>
                  </a:lnTo>
                  <a:lnTo>
                    <a:pt x="377" y="1024"/>
                  </a:lnTo>
                  <a:lnTo>
                    <a:pt x="412" y="1154"/>
                  </a:lnTo>
                  <a:lnTo>
                    <a:pt x="565" y="1107"/>
                  </a:lnTo>
                  <a:lnTo>
                    <a:pt x="506" y="977"/>
                  </a:lnTo>
                  <a:lnTo>
                    <a:pt x="459" y="848"/>
                  </a:lnTo>
                  <a:lnTo>
                    <a:pt x="412" y="707"/>
                  </a:lnTo>
                  <a:lnTo>
                    <a:pt x="494" y="683"/>
                  </a:lnTo>
                  <a:lnTo>
                    <a:pt x="612" y="566"/>
                  </a:lnTo>
                  <a:lnTo>
                    <a:pt x="635" y="460"/>
                  </a:lnTo>
                  <a:lnTo>
                    <a:pt x="588" y="354"/>
                  </a:lnTo>
                  <a:lnTo>
                    <a:pt x="553" y="201"/>
                  </a:lnTo>
                  <a:lnTo>
                    <a:pt x="494" y="107"/>
                  </a:lnTo>
                  <a:lnTo>
                    <a:pt x="412" y="36"/>
                  </a:lnTo>
                  <a:lnTo>
                    <a:pt x="330" y="1"/>
                  </a:lnTo>
                  <a:close/>
                </a:path>
              </a:pathLst>
            </a:custGeom>
            <a:solidFill>
              <a:srgbClr val="485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05;p17"/>
            <p:cNvSpPr/>
            <p:nvPr/>
          </p:nvSpPr>
          <p:spPr>
            <a:xfrm>
              <a:off x="3513445" y="2684698"/>
              <a:ext cx="165212" cy="294578"/>
            </a:xfrm>
            <a:custGeom>
              <a:avLst/>
              <a:gdLst/>
              <a:ahLst/>
              <a:cxnLst/>
              <a:rect l="l" t="t" r="r" b="b"/>
              <a:pathLst>
                <a:path w="1037" h="1849" extrusionOk="0">
                  <a:moveTo>
                    <a:pt x="707" y="1"/>
                  </a:moveTo>
                  <a:lnTo>
                    <a:pt x="542" y="130"/>
                  </a:lnTo>
                  <a:cubicBezTo>
                    <a:pt x="542" y="130"/>
                    <a:pt x="718" y="213"/>
                    <a:pt x="436" y="495"/>
                  </a:cubicBezTo>
                  <a:cubicBezTo>
                    <a:pt x="153" y="778"/>
                    <a:pt x="83" y="966"/>
                    <a:pt x="153" y="1036"/>
                  </a:cubicBezTo>
                  <a:cubicBezTo>
                    <a:pt x="224" y="1095"/>
                    <a:pt x="318" y="1307"/>
                    <a:pt x="259" y="1366"/>
                  </a:cubicBezTo>
                  <a:cubicBezTo>
                    <a:pt x="201" y="1425"/>
                    <a:pt x="0" y="1719"/>
                    <a:pt x="0" y="1719"/>
                  </a:cubicBezTo>
                  <a:lnTo>
                    <a:pt x="271" y="1848"/>
                  </a:lnTo>
                  <a:cubicBezTo>
                    <a:pt x="683" y="1472"/>
                    <a:pt x="506" y="1295"/>
                    <a:pt x="436" y="1178"/>
                  </a:cubicBezTo>
                  <a:cubicBezTo>
                    <a:pt x="365" y="1072"/>
                    <a:pt x="389" y="1001"/>
                    <a:pt x="471" y="919"/>
                  </a:cubicBezTo>
                  <a:cubicBezTo>
                    <a:pt x="554" y="848"/>
                    <a:pt x="1036" y="330"/>
                    <a:pt x="954" y="213"/>
                  </a:cubicBezTo>
                  <a:cubicBezTo>
                    <a:pt x="860" y="95"/>
                    <a:pt x="707" y="1"/>
                    <a:pt x="707"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06;p17"/>
            <p:cNvSpPr/>
            <p:nvPr/>
          </p:nvSpPr>
          <p:spPr>
            <a:xfrm>
              <a:off x="5039542" y="4184513"/>
              <a:ext cx="127613" cy="69622"/>
            </a:xfrm>
            <a:custGeom>
              <a:avLst/>
              <a:gdLst/>
              <a:ahLst/>
              <a:cxnLst/>
              <a:rect l="l" t="t" r="r" b="b"/>
              <a:pathLst>
                <a:path w="801" h="437" extrusionOk="0">
                  <a:moveTo>
                    <a:pt x="361" y="1"/>
                  </a:moveTo>
                  <a:cubicBezTo>
                    <a:pt x="356" y="1"/>
                    <a:pt x="353" y="1"/>
                    <a:pt x="353" y="1"/>
                  </a:cubicBezTo>
                  <a:lnTo>
                    <a:pt x="165" y="24"/>
                  </a:lnTo>
                  <a:lnTo>
                    <a:pt x="83" y="154"/>
                  </a:lnTo>
                  <a:cubicBezTo>
                    <a:pt x="0" y="260"/>
                    <a:pt x="59" y="413"/>
                    <a:pt x="200" y="436"/>
                  </a:cubicBezTo>
                  <a:lnTo>
                    <a:pt x="377" y="436"/>
                  </a:lnTo>
                  <a:lnTo>
                    <a:pt x="800" y="319"/>
                  </a:lnTo>
                  <a:cubicBezTo>
                    <a:pt x="573" y="19"/>
                    <a:pt x="400" y="1"/>
                    <a:pt x="361"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07;p17"/>
            <p:cNvSpPr/>
            <p:nvPr/>
          </p:nvSpPr>
          <p:spPr>
            <a:xfrm>
              <a:off x="5142620" y="4119034"/>
              <a:ext cx="176364" cy="106902"/>
            </a:xfrm>
            <a:custGeom>
              <a:avLst/>
              <a:gdLst/>
              <a:ahLst/>
              <a:cxnLst/>
              <a:rect l="l" t="t" r="r" b="b"/>
              <a:pathLst>
                <a:path w="1107" h="671" extrusionOk="0">
                  <a:moveTo>
                    <a:pt x="0" y="0"/>
                  </a:moveTo>
                  <a:lnTo>
                    <a:pt x="0" y="0"/>
                  </a:lnTo>
                  <a:cubicBezTo>
                    <a:pt x="283" y="200"/>
                    <a:pt x="389" y="671"/>
                    <a:pt x="389" y="671"/>
                  </a:cubicBezTo>
                  <a:lnTo>
                    <a:pt x="1107" y="447"/>
                  </a:lnTo>
                  <a:lnTo>
                    <a:pt x="0"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08;p17"/>
            <p:cNvSpPr/>
            <p:nvPr/>
          </p:nvSpPr>
          <p:spPr>
            <a:xfrm>
              <a:off x="5060094" y="4123813"/>
              <a:ext cx="179551" cy="117098"/>
            </a:xfrm>
            <a:custGeom>
              <a:avLst/>
              <a:gdLst/>
              <a:ahLst/>
              <a:cxnLst/>
              <a:rect l="l" t="t" r="r" b="b"/>
              <a:pathLst>
                <a:path w="1127" h="735" extrusionOk="0">
                  <a:moveTo>
                    <a:pt x="407" y="0"/>
                  </a:moveTo>
                  <a:cubicBezTo>
                    <a:pt x="371" y="0"/>
                    <a:pt x="334" y="2"/>
                    <a:pt x="295" y="5"/>
                  </a:cubicBezTo>
                  <a:lnTo>
                    <a:pt x="1" y="441"/>
                  </a:lnTo>
                  <a:cubicBezTo>
                    <a:pt x="1" y="441"/>
                    <a:pt x="23" y="437"/>
                    <a:pt x="60" y="437"/>
                  </a:cubicBezTo>
                  <a:cubicBezTo>
                    <a:pt x="174" y="437"/>
                    <a:pt x="427" y="470"/>
                    <a:pt x="648" y="735"/>
                  </a:cubicBezTo>
                  <a:lnTo>
                    <a:pt x="1083" y="653"/>
                  </a:lnTo>
                  <a:cubicBezTo>
                    <a:pt x="1083" y="653"/>
                    <a:pt x="1126" y="0"/>
                    <a:pt x="407"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09;p17"/>
            <p:cNvSpPr/>
            <p:nvPr/>
          </p:nvSpPr>
          <p:spPr>
            <a:xfrm>
              <a:off x="5091957" y="4008308"/>
              <a:ext cx="155813" cy="73286"/>
            </a:xfrm>
            <a:custGeom>
              <a:avLst/>
              <a:gdLst/>
              <a:ahLst/>
              <a:cxnLst/>
              <a:rect l="l" t="t" r="r" b="b"/>
              <a:pathLst>
                <a:path w="978" h="460" extrusionOk="0">
                  <a:moveTo>
                    <a:pt x="1" y="1"/>
                  </a:moveTo>
                  <a:lnTo>
                    <a:pt x="48" y="460"/>
                  </a:lnTo>
                  <a:lnTo>
                    <a:pt x="977" y="424"/>
                  </a:lnTo>
                  <a:lnTo>
                    <a:pt x="1"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10;p17"/>
            <p:cNvSpPr/>
            <p:nvPr/>
          </p:nvSpPr>
          <p:spPr>
            <a:xfrm>
              <a:off x="5080805" y="4069805"/>
              <a:ext cx="303818" cy="133667"/>
            </a:xfrm>
            <a:custGeom>
              <a:avLst/>
              <a:gdLst/>
              <a:ahLst/>
              <a:cxnLst/>
              <a:rect l="l" t="t" r="r" b="b"/>
              <a:pathLst>
                <a:path w="1907" h="839" extrusionOk="0">
                  <a:moveTo>
                    <a:pt x="807" y="0"/>
                  </a:moveTo>
                  <a:cubicBezTo>
                    <a:pt x="451" y="0"/>
                    <a:pt x="0" y="97"/>
                    <a:pt x="0" y="97"/>
                  </a:cubicBezTo>
                  <a:lnTo>
                    <a:pt x="59" y="450"/>
                  </a:lnTo>
                  <a:cubicBezTo>
                    <a:pt x="146" y="424"/>
                    <a:pt x="237" y="412"/>
                    <a:pt x="329" y="412"/>
                  </a:cubicBezTo>
                  <a:cubicBezTo>
                    <a:pt x="891" y="412"/>
                    <a:pt x="1483" y="839"/>
                    <a:pt x="1483" y="839"/>
                  </a:cubicBezTo>
                  <a:lnTo>
                    <a:pt x="1906" y="674"/>
                  </a:lnTo>
                  <a:cubicBezTo>
                    <a:pt x="1906" y="674"/>
                    <a:pt x="1365" y="50"/>
                    <a:pt x="1012" y="15"/>
                  </a:cubicBezTo>
                  <a:cubicBezTo>
                    <a:pt x="951" y="5"/>
                    <a:pt x="881" y="0"/>
                    <a:pt x="807"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11;p17"/>
            <p:cNvSpPr/>
            <p:nvPr/>
          </p:nvSpPr>
          <p:spPr>
            <a:xfrm>
              <a:off x="5215747" y="3968957"/>
              <a:ext cx="195164" cy="116461"/>
            </a:xfrm>
            <a:custGeom>
              <a:avLst/>
              <a:gdLst/>
              <a:ahLst/>
              <a:cxnLst/>
              <a:rect l="l" t="t" r="r" b="b"/>
              <a:pathLst>
                <a:path w="1225" h="731" extrusionOk="0">
                  <a:moveTo>
                    <a:pt x="1036" y="1"/>
                  </a:moveTo>
                  <a:lnTo>
                    <a:pt x="0" y="36"/>
                  </a:lnTo>
                  <a:lnTo>
                    <a:pt x="1224" y="730"/>
                  </a:lnTo>
                  <a:lnTo>
                    <a:pt x="1036"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12;p17"/>
            <p:cNvSpPr/>
            <p:nvPr/>
          </p:nvSpPr>
          <p:spPr>
            <a:xfrm>
              <a:off x="5073317" y="3935182"/>
              <a:ext cx="376945" cy="255227"/>
            </a:xfrm>
            <a:custGeom>
              <a:avLst/>
              <a:gdLst/>
              <a:ahLst/>
              <a:cxnLst/>
              <a:rect l="l" t="t" r="r" b="b"/>
              <a:pathLst>
                <a:path w="2366" h="1602" extrusionOk="0">
                  <a:moveTo>
                    <a:pt x="106" y="1"/>
                  </a:moveTo>
                  <a:lnTo>
                    <a:pt x="0" y="248"/>
                  </a:lnTo>
                  <a:lnTo>
                    <a:pt x="71" y="519"/>
                  </a:lnTo>
                  <a:cubicBezTo>
                    <a:pt x="777" y="707"/>
                    <a:pt x="2036" y="1601"/>
                    <a:pt x="2036" y="1601"/>
                  </a:cubicBezTo>
                  <a:lnTo>
                    <a:pt x="2365" y="989"/>
                  </a:lnTo>
                  <a:cubicBezTo>
                    <a:pt x="1636" y="519"/>
                    <a:pt x="635" y="154"/>
                    <a:pt x="635" y="154"/>
                  </a:cubicBezTo>
                  <a:lnTo>
                    <a:pt x="106"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13;p17"/>
            <p:cNvSpPr/>
            <p:nvPr/>
          </p:nvSpPr>
          <p:spPr>
            <a:xfrm>
              <a:off x="5240122" y="3682185"/>
              <a:ext cx="135101" cy="161389"/>
            </a:xfrm>
            <a:custGeom>
              <a:avLst/>
              <a:gdLst/>
              <a:ahLst/>
              <a:cxnLst/>
              <a:rect l="l" t="t" r="r" b="b"/>
              <a:pathLst>
                <a:path w="848" h="1013" extrusionOk="0">
                  <a:moveTo>
                    <a:pt x="636" y="0"/>
                  </a:moveTo>
                  <a:lnTo>
                    <a:pt x="0" y="1012"/>
                  </a:lnTo>
                  <a:lnTo>
                    <a:pt x="848" y="1012"/>
                  </a:lnTo>
                  <a:lnTo>
                    <a:pt x="636"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14;p17"/>
            <p:cNvSpPr/>
            <p:nvPr/>
          </p:nvSpPr>
          <p:spPr>
            <a:xfrm>
              <a:off x="5075070" y="3809639"/>
              <a:ext cx="348905" cy="185286"/>
            </a:xfrm>
            <a:custGeom>
              <a:avLst/>
              <a:gdLst/>
              <a:ahLst/>
              <a:cxnLst/>
              <a:rect l="l" t="t" r="r" b="b"/>
              <a:pathLst>
                <a:path w="2190" h="1163" extrusionOk="0">
                  <a:moveTo>
                    <a:pt x="978" y="0"/>
                  </a:moveTo>
                  <a:lnTo>
                    <a:pt x="1" y="954"/>
                  </a:lnTo>
                  <a:cubicBezTo>
                    <a:pt x="321" y="1116"/>
                    <a:pt x="774" y="1163"/>
                    <a:pt x="1185" y="1163"/>
                  </a:cubicBezTo>
                  <a:cubicBezTo>
                    <a:pt x="1723" y="1163"/>
                    <a:pt x="2190" y="1083"/>
                    <a:pt x="2190" y="1083"/>
                  </a:cubicBezTo>
                  <a:lnTo>
                    <a:pt x="2013" y="24"/>
                  </a:lnTo>
                  <a:cubicBezTo>
                    <a:pt x="1805" y="59"/>
                    <a:pt x="1630" y="71"/>
                    <a:pt x="1487" y="71"/>
                  </a:cubicBezTo>
                  <a:cubicBezTo>
                    <a:pt x="1142" y="71"/>
                    <a:pt x="978" y="0"/>
                    <a:pt x="978"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15;p17"/>
            <p:cNvSpPr/>
            <p:nvPr/>
          </p:nvSpPr>
          <p:spPr>
            <a:xfrm>
              <a:off x="4913841" y="3682185"/>
              <a:ext cx="335841" cy="178276"/>
            </a:xfrm>
            <a:custGeom>
              <a:avLst/>
              <a:gdLst/>
              <a:ahLst/>
              <a:cxnLst/>
              <a:rect l="l" t="t" r="r" b="b"/>
              <a:pathLst>
                <a:path w="2108" h="1119" extrusionOk="0">
                  <a:moveTo>
                    <a:pt x="1" y="0"/>
                  </a:moveTo>
                  <a:lnTo>
                    <a:pt x="483" y="1118"/>
                  </a:lnTo>
                  <a:lnTo>
                    <a:pt x="2107" y="765"/>
                  </a:lnTo>
                  <a:lnTo>
                    <a:pt x="1"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16;p17"/>
            <p:cNvSpPr/>
            <p:nvPr/>
          </p:nvSpPr>
          <p:spPr>
            <a:xfrm>
              <a:off x="4807099" y="3528444"/>
              <a:ext cx="536263" cy="255227"/>
            </a:xfrm>
            <a:custGeom>
              <a:avLst/>
              <a:gdLst/>
              <a:ahLst/>
              <a:cxnLst/>
              <a:rect l="l" t="t" r="r" b="b"/>
              <a:pathLst>
                <a:path w="3366" h="1602" extrusionOk="0">
                  <a:moveTo>
                    <a:pt x="0" y="0"/>
                  </a:moveTo>
                  <a:lnTo>
                    <a:pt x="624" y="1153"/>
                  </a:lnTo>
                  <a:cubicBezTo>
                    <a:pt x="624" y="1153"/>
                    <a:pt x="1408" y="1601"/>
                    <a:pt x="2047" y="1601"/>
                  </a:cubicBezTo>
                  <a:cubicBezTo>
                    <a:pt x="2063" y="1601"/>
                    <a:pt x="2079" y="1601"/>
                    <a:pt x="2095" y="1601"/>
                  </a:cubicBezTo>
                  <a:cubicBezTo>
                    <a:pt x="2095" y="1601"/>
                    <a:pt x="2965" y="1424"/>
                    <a:pt x="3366" y="718"/>
                  </a:cubicBezTo>
                  <a:lnTo>
                    <a:pt x="0"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17;p17"/>
            <p:cNvSpPr/>
            <p:nvPr/>
          </p:nvSpPr>
          <p:spPr>
            <a:xfrm>
              <a:off x="4942040" y="3625946"/>
              <a:ext cx="421873" cy="352570"/>
            </a:xfrm>
            <a:custGeom>
              <a:avLst/>
              <a:gdLst/>
              <a:ahLst/>
              <a:cxnLst/>
              <a:rect l="l" t="t" r="r" b="b"/>
              <a:pathLst>
                <a:path w="2648" h="2213" extrusionOk="0">
                  <a:moveTo>
                    <a:pt x="2648" y="0"/>
                  </a:moveTo>
                  <a:lnTo>
                    <a:pt x="2271" y="106"/>
                  </a:lnTo>
                  <a:cubicBezTo>
                    <a:pt x="1295" y="1130"/>
                    <a:pt x="0" y="1189"/>
                    <a:pt x="0" y="1189"/>
                  </a:cubicBezTo>
                  <a:lnTo>
                    <a:pt x="753" y="2212"/>
                  </a:lnTo>
                  <a:cubicBezTo>
                    <a:pt x="2095" y="1824"/>
                    <a:pt x="2566" y="600"/>
                    <a:pt x="2566" y="600"/>
                  </a:cubicBezTo>
                  <a:lnTo>
                    <a:pt x="2648" y="0"/>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18;p17"/>
            <p:cNvSpPr/>
            <p:nvPr/>
          </p:nvSpPr>
          <p:spPr>
            <a:xfrm>
              <a:off x="4355276" y="4134010"/>
              <a:ext cx="101326" cy="56398"/>
            </a:xfrm>
            <a:custGeom>
              <a:avLst/>
              <a:gdLst/>
              <a:ahLst/>
              <a:cxnLst/>
              <a:rect l="l" t="t" r="r" b="b"/>
              <a:pathLst>
                <a:path w="636" h="354" extrusionOk="0">
                  <a:moveTo>
                    <a:pt x="330" y="0"/>
                  </a:moveTo>
                  <a:lnTo>
                    <a:pt x="330" y="24"/>
                  </a:lnTo>
                  <a:lnTo>
                    <a:pt x="165" y="24"/>
                  </a:lnTo>
                  <a:lnTo>
                    <a:pt x="82" y="106"/>
                  </a:lnTo>
                  <a:cubicBezTo>
                    <a:pt x="0" y="177"/>
                    <a:pt x="35" y="318"/>
                    <a:pt x="141" y="341"/>
                  </a:cubicBezTo>
                  <a:lnTo>
                    <a:pt x="283" y="353"/>
                  </a:lnTo>
                  <a:lnTo>
                    <a:pt x="636" y="318"/>
                  </a:lnTo>
                  <a:cubicBezTo>
                    <a:pt x="483" y="24"/>
                    <a:pt x="330" y="0"/>
                    <a:pt x="330"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19;p17"/>
            <p:cNvSpPr/>
            <p:nvPr/>
          </p:nvSpPr>
          <p:spPr>
            <a:xfrm>
              <a:off x="4452778" y="4090835"/>
              <a:ext cx="127613" cy="93838"/>
            </a:xfrm>
            <a:custGeom>
              <a:avLst/>
              <a:gdLst/>
              <a:ahLst/>
              <a:cxnLst/>
              <a:rect l="l" t="t" r="r" b="b"/>
              <a:pathLst>
                <a:path w="801" h="589" extrusionOk="0">
                  <a:moveTo>
                    <a:pt x="0" y="0"/>
                  </a:moveTo>
                  <a:lnTo>
                    <a:pt x="0" y="0"/>
                  </a:lnTo>
                  <a:cubicBezTo>
                    <a:pt x="188" y="189"/>
                    <a:pt x="200" y="589"/>
                    <a:pt x="200" y="589"/>
                  </a:cubicBezTo>
                  <a:lnTo>
                    <a:pt x="800" y="495"/>
                  </a:lnTo>
                  <a:lnTo>
                    <a:pt x="0"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20;p17"/>
            <p:cNvSpPr/>
            <p:nvPr/>
          </p:nvSpPr>
          <p:spPr>
            <a:xfrm>
              <a:off x="4375828" y="4087011"/>
              <a:ext cx="151033" cy="99573"/>
            </a:xfrm>
            <a:custGeom>
              <a:avLst/>
              <a:gdLst/>
              <a:ahLst/>
              <a:cxnLst/>
              <a:rect l="l" t="t" r="r" b="b"/>
              <a:pathLst>
                <a:path w="948" h="625" extrusionOk="0">
                  <a:moveTo>
                    <a:pt x="295" y="1"/>
                  </a:moveTo>
                  <a:lnTo>
                    <a:pt x="1" y="295"/>
                  </a:lnTo>
                  <a:cubicBezTo>
                    <a:pt x="1" y="295"/>
                    <a:pt x="295" y="295"/>
                    <a:pt x="471" y="625"/>
                  </a:cubicBezTo>
                  <a:lnTo>
                    <a:pt x="824" y="625"/>
                  </a:lnTo>
                  <a:cubicBezTo>
                    <a:pt x="824" y="625"/>
                    <a:pt x="825" y="625"/>
                    <a:pt x="825" y="625"/>
                  </a:cubicBezTo>
                  <a:cubicBezTo>
                    <a:pt x="838" y="625"/>
                    <a:pt x="947" y="59"/>
                    <a:pt x="295"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21;p17"/>
            <p:cNvSpPr/>
            <p:nvPr/>
          </p:nvSpPr>
          <p:spPr>
            <a:xfrm>
              <a:off x="4422667" y="3993332"/>
              <a:ext cx="116461" cy="75198"/>
            </a:xfrm>
            <a:custGeom>
              <a:avLst/>
              <a:gdLst/>
              <a:ahLst/>
              <a:cxnLst/>
              <a:rect l="l" t="t" r="r" b="b"/>
              <a:pathLst>
                <a:path w="731" h="472" extrusionOk="0">
                  <a:moveTo>
                    <a:pt x="24" y="1"/>
                  </a:moveTo>
                  <a:lnTo>
                    <a:pt x="1" y="377"/>
                  </a:lnTo>
                  <a:lnTo>
                    <a:pt x="730" y="471"/>
                  </a:lnTo>
                  <a:lnTo>
                    <a:pt x="24"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22;p17"/>
            <p:cNvSpPr/>
            <p:nvPr/>
          </p:nvSpPr>
          <p:spPr>
            <a:xfrm>
              <a:off x="4407691" y="4052280"/>
              <a:ext cx="230692" cy="124905"/>
            </a:xfrm>
            <a:custGeom>
              <a:avLst/>
              <a:gdLst/>
              <a:ahLst/>
              <a:cxnLst/>
              <a:rect l="l" t="t" r="r" b="b"/>
              <a:pathLst>
                <a:path w="1448" h="784" extrusionOk="0">
                  <a:moveTo>
                    <a:pt x="236" y="1"/>
                  </a:moveTo>
                  <a:cubicBezTo>
                    <a:pt x="100" y="1"/>
                    <a:pt x="1" y="7"/>
                    <a:pt x="1" y="7"/>
                  </a:cubicBezTo>
                  <a:lnTo>
                    <a:pt x="1" y="278"/>
                  </a:lnTo>
                  <a:cubicBezTo>
                    <a:pt x="27" y="275"/>
                    <a:pt x="54" y="274"/>
                    <a:pt x="81" y="274"/>
                  </a:cubicBezTo>
                  <a:cubicBezTo>
                    <a:pt x="594" y="274"/>
                    <a:pt x="1083" y="784"/>
                    <a:pt x="1083" y="784"/>
                  </a:cubicBezTo>
                  <a:lnTo>
                    <a:pt x="1448" y="713"/>
                  </a:lnTo>
                  <a:cubicBezTo>
                    <a:pt x="1448" y="713"/>
                    <a:pt x="1083" y="148"/>
                    <a:pt x="824" y="66"/>
                  </a:cubicBezTo>
                  <a:cubicBezTo>
                    <a:pt x="663" y="12"/>
                    <a:pt x="417" y="1"/>
                    <a:pt x="236"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23;p17"/>
            <p:cNvSpPr/>
            <p:nvPr/>
          </p:nvSpPr>
          <p:spPr>
            <a:xfrm>
              <a:off x="4529568" y="3983933"/>
              <a:ext cx="140837" cy="112637"/>
            </a:xfrm>
            <a:custGeom>
              <a:avLst/>
              <a:gdLst/>
              <a:ahLst/>
              <a:cxnLst/>
              <a:rect l="l" t="t" r="r" b="b"/>
              <a:pathLst>
                <a:path w="884" h="707" extrusionOk="0">
                  <a:moveTo>
                    <a:pt x="0" y="1"/>
                  </a:moveTo>
                  <a:lnTo>
                    <a:pt x="883" y="707"/>
                  </a:lnTo>
                  <a:lnTo>
                    <a:pt x="824" y="107"/>
                  </a:lnTo>
                  <a:lnTo>
                    <a:pt x="0"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24;p17"/>
            <p:cNvSpPr/>
            <p:nvPr/>
          </p:nvSpPr>
          <p:spPr>
            <a:xfrm>
              <a:off x="4415179" y="3937093"/>
              <a:ext cx="285178" cy="242003"/>
            </a:xfrm>
            <a:custGeom>
              <a:avLst/>
              <a:gdLst/>
              <a:ahLst/>
              <a:cxnLst/>
              <a:rect l="l" t="t" r="r" b="b"/>
              <a:pathLst>
                <a:path w="1790" h="1519" extrusionOk="0">
                  <a:moveTo>
                    <a:pt x="118" y="1"/>
                  </a:moveTo>
                  <a:lnTo>
                    <a:pt x="1" y="177"/>
                  </a:lnTo>
                  <a:lnTo>
                    <a:pt x="24" y="401"/>
                  </a:lnTo>
                  <a:cubicBezTo>
                    <a:pt x="565" y="636"/>
                    <a:pt x="1436" y="1519"/>
                    <a:pt x="1436" y="1519"/>
                  </a:cubicBezTo>
                  <a:lnTo>
                    <a:pt x="1789" y="1083"/>
                  </a:lnTo>
                  <a:cubicBezTo>
                    <a:pt x="1260" y="601"/>
                    <a:pt x="518" y="177"/>
                    <a:pt x="518" y="177"/>
                  </a:cubicBezTo>
                  <a:lnTo>
                    <a:pt x="118"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25;p17"/>
            <p:cNvSpPr/>
            <p:nvPr/>
          </p:nvSpPr>
          <p:spPr>
            <a:xfrm>
              <a:off x="4565255" y="3766464"/>
              <a:ext cx="106902" cy="133349"/>
            </a:xfrm>
            <a:custGeom>
              <a:avLst/>
              <a:gdLst/>
              <a:ahLst/>
              <a:cxnLst/>
              <a:rect l="l" t="t" r="r" b="b"/>
              <a:pathLst>
                <a:path w="671" h="837" extrusionOk="0">
                  <a:moveTo>
                    <a:pt x="636" y="1"/>
                  </a:moveTo>
                  <a:lnTo>
                    <a:pt x="0" y="742"/>
                  </a:lnTo>
                  <a:lnTo>
                    <a:pt x="671" y="836"/>
                  </a:lnTo>
                  <a:lnTo>
                    <a:pt x="636"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26;p17"/>
            <p:cNvSpPr/>
            <p:nvPr/>
          </p:nvSpPr>
          <p:spPr>
            <a:xfrm>
              <a:off x="4417091" y="3852814"/>
              <a:ext cx="273867" cy="165053"/>
            </a:xfrm>
            <a:custGeom>
              <a:avLst/>
              <a:gdLst/>
              <a:ahLst/>
              <a:cxnLst/>
              <a:rect l="l" t="t" r="r" b="b"/>
              <a:pathLst>
                <a:path w="1719" h="1036" extrusionOk="0">
                  <a:moveTo>
                    <a:pt x="895" y="0"/>
                  </a:moveTo>
                  <a:lnTo>
                    <a:pt x="0" y="635"/>
                  </a:lnTo>
                  <a:cubicBezTo>
                    <a:pt x="530" y="1036"/>
                    <a:pt x="1718" y="1036"/>
                    <a:pt x="1718" y="1036"/>
                  </a:cubicBezTo>
                  <a:lnTo>
                    <a:pt x="1718" y="165"/>
                  </a:lnTo>
                  <a:cubicBezTo>
                    <a:pt x="1154" y="165"/>
                    <a:pt x="895" y="0"/>
                    <a:pt x="895"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27;p17"/>
            <p:cNvSpPr/>
            <p:nvPr/>
          </p:nvSpPr>
          <p:spPr>
            <a:xfrm>
              <a:off x="4325165" y="3710225"/>
              <a:ext cx="251403" cy="151989"/>
            </a:xfrm>
            <a:custGeom>
              <a:avLst/>
              <a:gdLst/>
              <a:ahLst/>
              <a:cxnLst/>
              <a:rect l="l" t="t" r="r" b="b"/>
              <a:pathLst>
                <a:path w="1578" h="954" extrusionOk="0">
                  <a:moveTo>
                    <a:pt x="1" y="1"/>
                  </a:moveTo>
                  <a:lnTo>
                    <a:pt x="260" y="954"/>
                  </a:lnTo>
                  <a:lnTo>
                    <a:pt x="1578" y="895"/>
                  </a:lnTo>
                  <a:lnTo>
                    <a:pt x="1"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28;p17"/>
            <p:cNvSpPr/>
            <p:nvPr/>
          </p:nvSpPr>
          <p:spPr>
            <a:xfrm>
              <a:off x="4263350" y="3575283"/>
              <a:ext cx="407056" cy="245668"/>
            </a:xfrm>
            <a:custGeom>
              <a:avLst/>
              <a:gdLst/>
              <a:ahLst/>
              <a:cxnLst/>
              <a:rect l="l" t="t" r="r" b="b"/>
              <a:pathLst>
                <a:path w="2555" h="1542" extrusionOk="0">
                  <a:moveTo>
                    <a:pt x="0" y="0"/>
                  </a:moveTo>
                  <a:lnTo>
                    <a:pt x="330" y="1001"/>
                  </a:lnTo>
                  <a:cubicBezTo>
                    <a:pt x="330" y="1001"/>
                    <a:pt x="918" y="1471"/>
                    <a:pt x="1436" y="1542"/>
                  </a:cubicBezTo>
                  <a:cubicBezTo>
                    <a:pt x="1436" y="1542"/>
                    <a:pt x="2142" y="1507"/>
                    <a:pt x="2554" y="1012"/>
                  </a:cubicBezTo>
                  <a:lnTo>
                    <a:pt x="0"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29;p17"/>
            <p:cNvSpPr/>
            <p:nvPr/>
          </p:nvSpPr>
          <p:spPr>
            <a:xfrm>
              <a:off x="4332653" y="3727113"/>
              <a:ext cx="358305" cy="238339"/>
            </a:xfrm>
            <a:custGeom>
              <a:avLst/>
              <a:gdLst/>
              <a:ahLst/>
              <a:cxnLst/>
              <a:rect l="l" t="t" r="r" b="b"/>
              <a:pathLst>
                <a:path w="2249" h="1496" extrusionOk="0">
                  <a:moveTo>
                    <a:pt x="2248" y="1"/>
                  </a:moveTo>
                  <a:lnTo>
                    <a:pt x="1943" y="24"/>
                  </a:lnTo>
                  <a:cubicBezTo>
                    <a:pt x="1291" y="530"/>
                    <a:pt x="559" y="599"/>
                    <a:pt x="209" y="599"/>
                  </a:cubicBezTo>
                  <a:cubicBezTo>
                    <a:pt x="78" y="599"/>
                    <a:pt x="1" y="589"/>
                    <a:pt x="1" y="589"/>
                  </a:cubicBezTo>
                  <a:lnTo>
                    <a:pt x="1" y="589"/>
                  </a:lnTo>
                  <a:lnTo>
                    <a:pt x="425" y="1495"/>
                  </a:lnTo>
                  <a:cubicBezTo>
                    <a:pt x="1542" y="1377"/>
                    <a:pt x="2096" y="471"/>
                    <a:pt x="2096" y="471"/>
                  </a:cubicBezTo>
                  <a:lnTo>
                    <a:pt x="2248"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30;p17"/>
            <p:cNvSpPr/>
            <p:nvPr/>
          </p:nvSpPr>
          <p:spPr>
            <a:xfrm>
              <a:off x="3541644" y="2645347"/>
              <a:ext cx="80615" cy="62134"/>
            </a:xfrm>
            <a:custGeom>
              <a:avLst/>
              <a:gdLst/>
              <a:ahLst/>
              <a:cxnLst/>
              <a:rect l="l" t="t" r="r" b="b"/>
              <a:pathLst>
                <a:path w="506" h="390" extrusionOk="0">
                  <a:moveTo>
                    <a:pt x="153" y="1"/>
                  </a:moveTo>
                  <a:lnTo>
                    <a:pt x="12" y="83"/>
                  </a:lnTo>
                  <a:lnTo>
                    <a:pt x="0" y="389"/>
                  </a:lnTo>
                  <a:cubicBezTo>
                    <a:pt x="104" y="297"/>
                    <a:pt x="234" y="279"/>
                    <a:pt x="331" y="279"/>
                  </a:cubicBezTo>
                  <a:cubicBezTo>
                    <a:pt x="397" y="279"/>
                    <a:pt x="448" y="287"/>
                    <a:pt x="465" y="287"/>
                  </a:cubicBezTo>
                  <a:cubicBezTo>
                    <a:pt x="472" y="287"/>
                    <a:pt x="474" y="286"/>
                    <a:pt x="471" y="283"/>
                  </a:cubicBezTo>
                  <a:lnTo>
                    <a:pt x="506" y="224"/>
                  </a:lnTo>
                  <a:lnTo>
                    <a:pt x="506" y="166"/>
                  </a:lnTo>
                  <a:lnTo>
                    <a:pt x="153"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31;p17"/>
            <p:cNvSpPr/>
            <p:nvPr/>
          </p:nvSpPr>
          <p:spPr>
            <a:xfrm>
              <a:off x="3554708" y="2587355"/>
              <a:ext cx="120125" cy="84438"/>
            </a:xfrm>
            <a:custGeom>
              <a:avLst/>
              <a:gdLst/>
              <a:ahLst/>
              <a:cxnLst/>
              <a:rect l="l" t="t" r="r" b="b"/>
              <a:pathLst>
                <a:path w="754" h="530" extrusionOk="0">
                  <a:moveTo>
                    <a:pt x="165" y="0"/>
                  </a:moveTo>
                  <a:cubicBezTo>
                    <a:pt x="165" y="0"/>
                    <a:pt x="165" y="0"/>
                    <a:pt x="165" y="0"/>
                  </a:cubicBezTo>
                  <a:lnTo>
                    <a:pt x="165" y="0"/>
                  </a:lnTo>
                  <a:lnTo>
                    <a:pt x="165" y="0"/>
                  </a:lnTo>
                  <a:close/>
                  <a:moveTo>
                    <a:pt x="165" y="0"/>
                  </a:moveTo>
                  <a:lnTo>
                    <a:pt x="0" y="177"/>
                  </a:lnTo>
                  <a:cubicBezTo>
                    <a:pt x="448" y="271"/>
                    <a:pt x="636" y="530"/>
                    <a:pt x="636" y="530"/>
                  </a:cubicBezTo>
                  <a:lnTo>
                    <a:pt x="753" y="412"/>
                  </a:lnTo>
                  <a:cubicBezTo>
                    <a:pt x="604" y="112"/>
                    <a:pt x="172" y="5"/>
                    <a:pt x="165" y="0"/>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32;p17"/>
            <p:cNvSpPr/>
            <p:nvPr/>
          </p:nvSpPr>
          <p:spPr>
            <a:xfrm>
              <a:off x="3614611" y="2549756"/>
              <a:ext cx="101485" cy="93997"/>
            </a:xfrm>
            <a:custGeom>
              <a:avLst/>
              <a:gdLst/>
              <a:ahLst/>
              <a:cxnLst/>
              <a:rect l="l" t="t" r="r" b="b"/>
              <a:pathLst>
                <a:path w="637" h="590" extrusionOk="0">
                  <a:moveTo>
                    <a:pt x="166" y="1"/>
                  </a:moveTo>
                  <a:lnTo>
                    <a:pt x="1" y="107"/>
                  </a:lnTo>
                  <a:cubicBezTo>
                    <a:pt x="342" y="224"/>
                    <a:pt x="472" y="589"/>
                    <a:pt x="472" y="589"/>
                  </a:cubicBezTo>
                  <a:cubicBezTo>
                    <a:pt x="636" y="48"/>
                    <a:pt x="177" y="1"/>
                    <a:pt x="166"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33;p17"/>
            <p:cNvSpPr/>
            <p:nvPr/>
          </p:nvSpPr>
          <p:spPr>
            <a:xfrm>
              <a:off x="3554708" y="2639771"/>
              <a:ext cx="127613" cy="50822"/>
            </a:xfrm>
            <a:custGeom>
              <a:avLst/>
              <a:gdLst/>
              <a:ahLst/>
              <a:cxnLst/>
              <a:rect l="l" t="t" r="r" b="b"/>
              <a:pathLst>
                <a:path w="801" h="319" extrusionOk="0">
                  <a:moveTo>
                    <a:pt x="189" y="0"/>
                  </a:moveTo>
                  <a:lnTo>
                    <a:pt x="0" y="130"/>
                  </a:lnTo>
                  <a:cubicBezTo>
                    <a:pt x="283" y="142"/>
                    <a:pt x="506" y="318"/>
                    <a:pt x="506" y="318"/>
                  </a:cubicBezTo>
                  <a:lnTo>
                    <a:pt x="801" y="118"/>
                  </a:lnTo>
                  <a:cubicBezTo>
                    <a:pt x="636" y="48"/>
                    <a:pt x="530" y="48"/>
                    <a:pt x="530" y="48"/>
                  </a:cubicBezTo>
                  <a:lnTo>
                    <a:pt x="189"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34;p17"/>
            <p:cNvSpPr/>
            <p:nvPr/>
          </p:nvSpPr>
          <p:spPr>
            <a:xfrm>
              <a:off x="3537820" y="2609819"/>
              <a:ext cx="129525" cy="60222"/>
            </a:xfrm>
            <a:custGeom>
              <a:avLst/>
              <a:gdLst/>
              <a:ahLst/>
              <a:cxnLst/>
              <a:rect l="l" t="t" r="r" b="b"/>
              <a:pathLst>
                <a:path w="813" h="378" extrusionOk="0">
                  <a:moveTo>
                    <a:pt x="59" y="0"/>
                  </a:moveTo>
                  <a:cubicBezTo>
                    <a:pt x="30" y="177"/>
                    <a:pt x="25" y="330"/>
                    <a:pt x="10" y="368"/>
                  </a:cubicBezTo>
                  <a:lnTo>
                    <a:pt x="10" y="368"/>
                  </a:lnTo>
                  <a:cubicBezTo>
                    <a:pt x="140" y="258"/>
                    <a:pt x="337" y="230"/>
                    <a:pt x="504" y="230"/>
                  </a:cubicBezTo>
                  <a:cubicBezTo>
                    <a:pt x="674" y="230"/>
                    <a:pt x="812" y="259"/>
                    <a:pt x="812" y="259"/>
                  </a:cubicBezTo>
                  <a:cubicBezTo>
                    <a:pt x="530" y="36"/>
                    <a:pt x="59" y="0"/>
                    <a:pt x="59" y="0"/>
                  </a:cubicBezTo>
                  <a:close/>
                  <a:moveTo>
                    <a:pt x="10" y="368"/>
                  </a:moveTo>
                  <a:lnTo>
                    <a:pt x="10" y="368"/>
                  </a:lnTo>
                  <a:cubicBezTo>
                    <a:pt x="7" y="371"/>
                    <a:pt x="4" y="374"/>
                    <a:pt x="0" y="377"/>
                  </a:cubicBezTo>
                  <a:cubicBezTo>
                    <a:pt x="1" y="377"/>
                    <a:pt x="2" y="377"/>
                    <a:pt x="3" y="377"/>
                  </a:cubicBezTo>
                  <a:cubicBezTo>
                    <a:pt x="6" y="377"/>
                    <a:pt x="8" y="374"/>
                    <a:pt x="10" y="368"/>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35;p17"/>
            <p:cNvSpPr/>
            <p:nvPr/>
          </p:nvSpPr>
          <p:spPr>
            <a:xfrm>
              <a:off x="3571596" y="2564732"/>
              <a:ext cx="114549" cy="105150"/>
            </a:xfrm>
            <a:custGeom>
              <a:avLst/>
              <a:gdLst/>
              <a:ahLst/>
              <a:cxnLst/>
              <a:rect l="l" t="t" r="r" b="b"/>
              <a:pathLst>
                <a:path w="719" h="660" extrusionOk="0">
                  <a:moveTo>
                    <a:pt x="236" y="1"/>
                  </a:moveTo>
                  <a:lnTo>
                    <a:pt x="0" y="166"/>
                  </a:lnTo>
                  <a:cubicBezTo>
                    <a:pt x="318" y="201"/>
                    <a:pt x="706" y="648"/>
                    <a:pt x="706" y="660"/>
                  </a:cubicBezTo>
                  <a:lnTo>
                    <a:pt x="718" y="424"/>
                  </a:lnTo>
                  <a:cubicBezTo>
                    <a:pt x="565" y="71"/>
                    <a:pt x="236" y="1"/>
                    <a:pt x="236"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36;p17"/>
            <p:cNvSpPr/>
            <p:nvPr/>
          </p:nvSpPr>
          <p:spPr>
            <a:xfrm>
              <a:off x="3629746" y="2540357"/>
              <a:ext cx="90014" cy="84598"/>
            </a:xfrm>
            <a:custGeom>
              <a:avLst/>
              <a:gdLst/>
              <a:ahLst/>
              <a:cxnLst/>
              <a:rect l="l" t="t" r="r" b="b"/>
              <a:pathLst>
                <a:path w="565" h="531" extrusionOk="0">
                  <a:moveTo>
                    <a:pt x="424" y="1"/>
                  </a:moveTo>
                  <a:lnTo>
                    <a:pt x="0" y="71"/>
                  </a:lnTo>
                  <a:cubicBezTo>
                    <a:pt x="282" y="189"/>
                    <a:pt x="377" y="530"/>
                    <a:pt x="377" y="530"/>
                  </a:cubicBezTo>
                  <a:lnTo>
                    <a:pt x="565" y="118"/>
                  </a:lnTo>
                  <a:lnTo>
                    <a:pt x="424" y="1"/>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37;p17"/>
            <p:cNvSpPr/>
            <p:nvPr/>
          </p:nvSpPr>
          <p:spPr>
            <a:xfrm>
              <a:off x="3678497" y="2534781"/>
              <a:ext cx="78862" cy="159477"/>
            </a:xfrm>
            <a:custGeom>
              <a:avLst/>
              <a:gdLst/>
              <a:ahLst/>
              <a:cxnLst/>
              <a:rect l="l" t="t" r="r" b="b"/>
              <a:pathLst>
                <a:path w="495" h="1001" extrusionOk="0">
                  <a:moveTo>
                    <a:pt x="494" y="1"/>
                  </a:moveTo>
                  <a:lnTo>
                    <a:pt x="212" y="36"/>
                  </a:lnTo>
                  <a:cubicBezTo>
                    <a:pt x="212" y="36"/>
                    <a:pt x="0" y="318"/>
                    <a:pt x="35" y="848"/>
                  </a:cubicBezTo>
                  <a:lnTo>
                    <a:pt x="318" y="1001"/>
                  </a:lnTo>
                  <a:lnTo>
                    <a:pt x="494"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38;p17"/>
            <p:cNvSpPr/>
            <p:nvPr/>
          </p:nvSpPr>
          <p:spPr>
            <a:xfrm>
              <a:off x="3702873" y="2536692"/>
              <a:ext cx="65639" cy="180029"/>
            </a:xfrm>
            <a:custGeom>
              <a:avLst/>
              <a:gdLst/>
              <a:ahLst/>
              <a:cxnLst/>
              <a:rect l="l" t="t" r="r" b="b"/>
              <a:pathLst>
                <a:path w="412" h="1130" extrusionOk="0">
                  <a:moveTo>
                    <a:pt x="282" y="0"/>
                  </a:moveTo>
                  <a:cubicBezTo>
                    <a:pt x="282" y="0"/>
                    <a:pt x="0" y="353"/>
                    <a:pt x="24" y="977"/>
                  </a:cubicBezTo>
                  <a:lnTo>
                    <a:pt x="412" y="1130"/>
                  </a:lnTo>
                  <a:lnTo>
                    <a:pt x="412" y="1130"/>
                  </a:lnTo>
                  <a:lnTo>
                    <a:pt x="282"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39;p17"/>
            <p:cNvSpPr/>
            <p:nvPr/>
          </p:nvSpPr>
          <p:spPr>
            <a:xfrm>
              <a:off x="3747800" y="2517893"/>
              <a:ext cx="125702" cy="200740"/>
            </a:xfrm>
            <a:custGeom>
              <a:avLst/>
              <a:gdLst/>
              <a:ahLst/>
              <a:cxnLst/>
              <a:rect l="l" t="t" r="r" b="b"/>
              <a:pathLst>
                <a:path w="789" h="1260" extrusionOk="0">
                  <a:moveTo>
                    <a:pt x="789" y="1"/>
                  </a:moveTo>
                  <a:lnTo>
                    <a:pt x="424" y="48"/>
                  </a:lnTo>
                  <a:cubicBezTo>
                    <a:pt x="424" y="48"/>
                    <a:pt x="0" y="789"/>
                    <a:pt x="248" y="1260"/>
                  </a:cubicBezTo>
                  <a:lnTo>
                    <a:pt x="789" y="1"/>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40;p17"/>
            <p:cNvSpPr/>
            <p:nvPr/>
          </p:nvSpPr>
          <p:spPr>
            <a:xfrm>
              <a:off x="3757200" y="2559156"/>
              <a:ext cx="78862" cy="148325"/>
            </a:xfrm>
            <a:custGeom>
              <a:avLst/>
              <a:gdLst/>
              <a:ahLst/>
              <a:cxnLst/>
              <a:rect l="l" t="t" r="r" b="b"/>
              <a:pathLst>
                <a:path w="495" h="931" extrusionOk="0">
                  <a:moveTo>
                    <a:pt x="495" y="0"/>
                  </a:moveTo>
                  <a:lnTo>
                    <a:pt x="495" y="0"/>
                  </a:lnTo>
                  <a:cubicBezTo>
                    <a:pt x="0" y="295"/>
                    <a:pt x="236" y="918"/>
                    <a:pt x="236" y="918"/>
                  </a:cubicBezTo>
                  <a:lnTo>
                    <a:pt x="353" y="930"/>
                  </a:lnTo>
                  <a:lnTo>
                    <a:pt x="495"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41;p17"/>
            <p:cNvSpPr/>
            <p:nvPr/>
          </p:nvSpPr>
          <p:spPr>
            <a:xfrm>
              <a:off x="3824591" y="2510405"/>
              <a:ext cx="131437" cy="270202"/>
            </a:xfrm>
            <a:custGeom>
              <a:avLst/>
              <a:gdLst/>
              <a:ahLst/>
              <a:cxnLst/>
              <a:rect l="l" t="t" r="r" b="b"/>
              <a:pathLst>
                <a:path w="825" h="1696" extrusionOk="0">
                  <a:moveTo>
                    <a:pt x="1" y="1460"/>
                  </a:moveTo>
                  <a:cubicBezTo>
                    <a:pt x="1" y="1460"/>
                    <a:pt x="1" y="1460"/>
                    <a:pt x="1" y="1460"/>
                  </a:cubicBezTo>
                  <a:cubicBezTo>
                    <a:pt x="1" y="1460"/>
                    <a:pt x="1" y="1460"/>
                    <a:pt x="1" y="1460"/>
                  </a:cubicBezTo>
                  <a:lnTo>
                    <a:pt x="1" y="1460"/>
                  </a:lnTo>
                  <a:lnTo>
                    <a:pt x="1" y="1460"/>
                  </a:lnTo>
                  <a:close/>
                  <a:moveTo>
                    <a:pt x="825" y="1"/>
                  </a:moveTo>
                  <a:lnTo>
                    <a:pt x="825" y="1"/>
                  </a:lnTo>
                  <a:cubicBezTo>
                    <a:pt x="9" y="269"/>
                    <a:pt x="1" y="1448"/>
                    <a:pt x="1" y="1460"/>
                  </a:cubicBezTo>
                  <a:lnTo>
                    <a:pt x="1" y="1460"/>
                  </a:lnTo>
                  <a:lnTo>
                    <a:pt x="589" y="1695"/>
                  </a:lnTo>
                  <a:lnTo>
                    <a:pt x="825"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42;p17"/>
            <p:cNvSpPr/>
            <p:nvPr/>
          </p:nvSpPr>
          <p:spPr>
            <a:xfrm>
              <a:off x="3886565" y="2510405"/>
              <a:ext cx="120125" cy="320706"/>
            </a:xfrm>
            <a:custGeom>
              <a:avLst/>
              <a:gdLst/>
              <a:ahLst/>
              <a:cxnLst/>
              <a:rect l="l" t="t" r="r" b="b"/>
              <a:pathLst>
                <a:path w="754" h="2013" extrusionOk="0">
                  <a:moveTo>
                    <a:pt x="436" y="1"/>
                  </a:moveTo>
                  <a:cubicBezTo>
                    <a:pt x="436" y="1"/>
                    <a:pt x="0" y="824"/>
                    <a:pt x="83" y="1742"/>
                  </a:cubicBezTo>
                  <a:lnTo>
                    <a:pt x="506" y="2013"/>
                  </a:lnTo>
                  <a:cubicBezTo>
                    <a:pt x="518" y="2013"/>
                    <a:pt x="389" y="1366"/>
                    <a:pt x="753"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43;p17"/>
            <p:cNvSpPr/>
            <p:nvPr/>
          </p:nvSpPr>
          <p:spPr>
            <a:xfrm>
              <a:off x="3968932" y="2547845"/>
              <a:ext cx="93997" cy="296490"/>
            </a:xfrm>
            <a:custGeom>
              <a:avLst/>
              <a:gdLst/>
              <a:ahLst/>
              <a:cxnLst/>
              <a:rect l="l" t="t" r="r" b="b"/>
              <a:pathLst>
                <a:path w="590" h="1861" extrusionOk="0">
                  <a:moveTo>
                    <a:pt x="589" y="1"/>
                  </a:moveTo>
                  <a:lnTo>
                    <a:pt x="589" y="1"/>
                  </a:lnTo>
                  <a:lnTo>
                    <a:pt x="589" y="1"/>
                  </a:lnTo>
                  <a:cubicBezTo>
                    <a:pt x="589" y="1"/>
                    <a:pt x="589" y="1"/>
                    <a:pt x="589" y="1"/>
                  </a:cubicBezTo>
                  <a:close/>
                  <a:moveTo>
                    <a:pt x="589" y="1"/>
                  </a:moveTo>
                  <a:lnTo>
                    <a:pt x="589" y="1"/>
                  </a:lnTo>
                  <a:cubicBezTo>
                    <a:pt x="588" y="14"/>
                    <a:pt x="1" y="602"/>
                    <a:pt x="1" y="1648"/>
                  </a:cubicBezTo>
                  <a:lnTo>
                    <a:pt x="507" y="1860"/>
                  </a:lnTo>
                  <a:lnTo>
                    <a:pt x="589"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4;p17"/>
            <p:cNvSpPr/>
            <p:nvPr/>
          </p:nvSpPr>
          <p:spPr>
            <a:xfrm>
              <a:off x="4025330" y="2504829"/>
              <a:ext cx="163141" cy="406897"/>
            </a:xfrm>
            <a:custGeom>
              <a:avLst/>
              <a:gdLst/>
              <a:ahLst/>
              <a:cxnLst/>
              <a:rect l="l" t="t" r="r" b="b"/>
              <a:pathLst>
                <a:path w="1024" h="2554" extrusionOk="0">
                  <a:moveTo>
                    <a:pt x="565" y="0"/>
                  </a:moveTo>
                  <a:lnTo>
                    <a:pt x="247" y="283"/>
                  </a:lnTo>
                  <a:cubicBezTo>
                    <a:pt x="0" y="942"/>
                    <a:pt x="94" y="2142"/>
                    <a:pt x="94" y="2142"/>
                  </a:cubicBezTo>
                  <a:lnTo>
                    <a:pt x="765" y="2554"/>
                  </a:lnTo>
                  <a:lnTo>
                    <a:pt x="1024" y="2554"/>
                  </a:lnTo>
                  <a:lnTo>
                    <a:pt x="777"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45;p17"/>
            <p:cNvSpPr/>
            <p:nvPr/>
          </p:nvSpPr>
          <p:spPr>
            <a:xfrm>
              <a:off x="4079657" y="2506741"/>
              <a:ext cx="170788" cy="390009"/>
            </a:xfrm>
            <a:custGeom>
              <a:avLst/>
              <a:gdLst/>
              <a:ahLst/>
              <a:cxnLst/>
              <a:rect l="l" t="t" r="r" b="b"/>
              <a:pathLst>
                <a:path w="1072" h="2448" extrusionOk="0">
                  <a:moveTo>
                    <a:pt x="412" y="0"/>
                  </a:moveTo>
                  <a:cubicBezTo>
                    <a:pt x="0" y="1789"/>
                    <a:pt x="518" y="2448"/>
                    <a:pt x="518" y="2448"/>
                  </a:cubicBezTo>
                  <a:lnTo>
                    <a:pt x="977" y="659"/>
                  </a:lnTo>
                  <a:lnTo>
                    <a:pt x="1071" y="12"/>
                  </a:lnTo>
                  <a:lnTo>
                    <a:pt x="412"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46;p17"/>
            <p:cNvSpPr/>
            <p:nvPr/>
          </p:nvSpPr>
          <p:spPr>
            <a:xfrm>
              <a:off x="4126497" y="2523469"/>
              <a:ext cx="198828" cy="414544"/>
            </a:xfrm>
            <a:custGeom>
              <a:avLst/>
              <a:gdLst/>
              <a:ahLst/>
              <a:cxnLst/>
              <a:rect l="l" t="t" r="r" b="b"/>
              <a:pathLst>
                <a:path w="1248" h="2602" extrusionOk="0">
                  <a:moveTo>
                    <a:pt x="1248" y="1"/>
                  </a:moveTo>
                  <a:lnTo>
                    <a:pt x="1248" y="1"/>
                  </a:lnTo>
                  <a:cubicBezTo>
                    <a:pt x="1248" y="1"/>
                    <a:pt x="565" y="107"/>
                    <a:pt x="224" y="954"/>
                  </a:cubicBezTo>
                  <a:cubicBezTo>
                    <a:pt x="224" y="954"/>
                    <a:pt x="0" y="1778"/>
                    <a:pt x="224" y="2343"/>
                  </a:cubicBezTo>
                  <a:lnTo>
                    <a:pt x="542" y="2602"/>
                  </a:lnTo>
                  <a:lnTo>
                    <a:pt x="1248" y="1"/>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47;p17"/>
            <p:cNvSpPr/>
            <p:nvPr/>
          </p:nvSpPr>
          <p:spPr>
            <a:xfrm>
              <a:off x="4223998" y="2489853"/>
              <a:ext cx="251403" cy="285019"/>
            </a:xfrm>
            <a:custGeom>
              <a:avLst/>
              <a:gdLst/>
              <a:ahLst/>
              <a:cxnLst/>
              <a:rect l="l" t="t" r="r" b="b"/>
              <a:pathLst>
                <a:path w="1578" h="1789" extrusionOk="0">
                  <a:moveTo>
                    <a:pt x="1095" y="0"/>
                  </a:moveTo>
                  <a:lnTo>
                    <a:pt x="518" y="200"/>
                  </a:lnTo>
                  <a:cubicBezTo>
                    <a:pt x="518" y="200"/>
                    <a:pt x="0" y="1083"/>
                    <a:pt x="271" y="1789"/>
                  </a:cubicBezTo>
                  <a:lnTo>
                    <a:pt x="1577" y="12"/>
                  </a:lnTo>
                  <a:lnTo>
                    <a:pt x="1095"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48;p17"/>
            <p:cNvSpPr/>
            <p:nvPr/>
          </p:nvSpPr>
          <p:spPr>
            <a:xfrm>
              <a:off x="4162184" y="2489853"/>
              <a:ext cx="365634" cy="472536"/>
            </a:xfrm>
            <a:custGeom>
              <a:avLst/>
              <a:gdLst/>
              <a:ahLst/>
              <a:cxnLst/>
              <a:rect l="l" t="t" r="r" b="b"/>
              <a:pathLst>
                <a:path w="2295" h="2966" extrusionOk="0">
                  <a:moveTo>
                    <a:pt x="1824" y="0"/>
                  </a:moveTo>
                  <a:cubicBezTo>
                    <a:pt x="0" y="1353"/>
                    <a:pt x="294" y="2965"/>
                    <a:pt x="294" y="2965"/>
                  </a:cubicBezTo>
                  <a:lnTo>
                    <a:pt x="1636" y="2401"/>
                  </a:lnTo>
                  <a:lnTo>
                    <a:pt x="2295" y="47"/>
                  </a:lnTo>
                  <a:lnTo>
                    <a:pt x="1824" y="0"/>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49;p17"/>
            <p:cNvSpPr/>
            <p:nvPr/>
          </p:nvSpPr>
          <p:spPr>
            <a:xfrm>
              <a:off x="4366428" y="2472965"/>
              <a:ext cx="275779" cy="341258"/>
            </a:xfrm>
            <a:custGeom>
              <a:avLst/>
              <a:gdLst/>
              <a:ahLst/>
              <a:cxnLst/>
              <a:rect l="l" t="t" r="r" b="b"/>
              <a:pathLst>
                <a:path w="1731" h="2142" extrusionOk="0">
                  <a:moveTo>
                    <a:pt x="1024" y="0"/>
                  </a:moveTo>
                  <a:cubicBezTo>
                    <a:pt x="24" y="1036"/>
                    <a:pt x="1" y="1989"/>
                    <a:pt x="1" y="1989"/>
                  </a:cubicBezTo>
                  <a:lnTo>
                    <a:pt x="860" y="2142"/>
                  </a:lnTo>
                  <a:lnTo>
                    <a:pt x="1731" y="24"/>
                  </a:lnTo>
                  <a:lnTo>
                    <a:pt x="1024"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50;p17"/>
            <p:cNvSpPr/>
            <p:nvPr/>
          </p:nvSpPr>
          <p:spPr>
            <a:xfrm>
              <a:off x="4162184" y="2487623"/>
              <a:ext cx="270043" cy="186083"/>
            </a:xfrm>
            <a:custGeom>
              <a:avLst/>
              <a:gdLst/>
              <a:ahLst/>
              <a:cxnLst/>
              <a:rect l="l" t="t" r="r" b="b"/>
              <a:pathLst>
                <a:path w="1695" h="1168" extrusionOk="0">
                  <a:moveTo>
                    <a:pt x="1341" y="1"/>
                  </a:moveTo>
                  <a:cubicBezTo>
                    <a:pt x="939" y="1"/>
                    <a:pt x="645" y="50"/>
                    <a:pt x="595" y="50"/>
                  </a:cubicBezTo>
                  <a:cubicBezTo>
                    <a:pt x="592" y="50"/>
                    <a:pt x="589" y="50"/>
                    <a:pt x="588" y="49"/>
                  </a:cubicBezTo>
                  <a:cubicBezTo>
                    <a:pt x="224" y="391"/>
                    <a:pt x="0" y="1167"/>
                    <a:pt x="0" y="1167"/>
                  </a:cubicBezTo>
                  <a:cubicBezTo>
                    <a:pt x="541" y="391"/>
                    <a:pt x="1695" y="14"/>
                    <a:pt x="1695" y="14"/>
                  </a:cubicBezTo>
                  <a:cubicBezTo>
                    <a:pt x="1571" y="5"/>
                    <a:pt x="1452" y="1"/>
                    <a:pt x="1341"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51;p17"/>
            <p:cNvSpPr/>
            <p:nvPr/>
          </p:nvSpPr>
          <p:spPr>
            <a:xfrm>
              <a:off x="3924005" y="2501005"/>
              <a:ext cx="202652" cy="330106"/>
            </a:xfrm>
            <a:custGeom>
              <a:avLst/>
              <a:gdLst/>
              <a:ahLst/>
              <a:cxnLst/>
              <a:rect l="l" t="t" r="r" b="b"/>
              <a:pathLst>
                <a:path w="1272" h="2072" extrusionOk="0">
                  <a:moveTo>
                    <a:pt x="507" y="1"/>
                  </a:moveTo>
                  <a:cubicBezTo>
                    <a:pt x="507" y="1"/>
                    <a:pt x="1" y="1130"/>
                    <a:pt x="283" y="2072"/>
                  </a:cubicBezTo>
                  <a:cubicBezTo>
                    <a:pt x="283" y="2072"/>
                    <a:pt x="248" y="977"/>
                    <a:pt x="1271"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2;p17"/>
            <p:cNvSpPr/>
            <p:nvPr/>
          </p:nvSpPr>
          <p:spPr>
            <a:xfrm>
              <a:off x="3781575" y="2506741"/>
              <a:ext cx="187517" cy="255067"/>
            </a:xfrm>
            <a:custGeom>
              <a:avLst/>
              <a:gdLst/>
              <a:ahLst/>
              <a:cxnLst/>
              <a:rect l="l" t="t" r="r" b="b"/>
              <a:pathLst>
                <a:path w="1177" h="1601" extrusionOk="0">
                  <a:moveTo>
                    <a:pt x="1177" y="0"/>
                  </a:moveTo>
                  <a:lnTo>
                    <a:pt x="553" y="24"/>
                  </a:lnTo>
                  <a:cubicBezTo>
                    <a:pt x="553" y="24"/>
                    <a:pt x="0" y="541"/>
                    <a:pt x="106" y="1471"/>
                  </a:cubicBezTo>
                  <a:lnTo>
                    <a:pt x="342" y="1600"/>
                  </a:lnTo>
                  <a:cubicBezTo>
                    <a:pt x="342" y="1600"/>
                    <a:pt x="400" y="541"/>
                    <a:pt x="1177"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53;p17"/>
            <p:cNvSpPr/>
            <p:nvPr/>
          </p:nvSpPr>
          <p:spPr>
            <a:xfrm>
              <a:off x="3725336" y="2517893"/>
              <a:ext cx="93838" cy="215716"/>
            </a:xfrm>
            <a:custGeom>
              <a:avLst/>
              <a:gdLst/>
              <a:ahLst/>
              <a:cxnLst/>
              <a:rect l="l" t="t" r="r" b="b"/>
              <a:pathLst>
                <a:path w="589" h="1354" extrusionOk="0">
                  <a:moveTo>
                    <a:pt x="589" y="1"/>
                  </a:moveTo>
                  <a:lnTo>
                    <a:pt x="106" y="36"/>
                  </a:lnTo>
                  <a:cubicBezTo>
                    <a:pt x="0" y="942"/>
                    <a:pt x="283" y="1354"/>
                    <a:pt x="294" y="1354"/>
                  </a:cubicBezTo>
                  <a:lnTo>
                    <a:pt x="506" y="1354"/>
                  </a:lnTo>
                  <a:cubicBezTo>
                    <a:pt x="294" y="777"/>
                    <a:pt x="589" y="1"/>
                    <a:pt x="589"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54;p17"/>
            <p:cNvSpPr/>
            <p:nvPr/>
          </p:nvSpPr>
          <p:spPr>
            <a:xfrm>
              <a:off x="3535909" y="2679122"/>
              <a:ext cx="103238" cy="45246"/>
            </a:xfrm>
            <a:custGeom>
              <a:avLst/>
              <a:gdLst/>
              <a:ahLst/>
              <a:cxnLst/>
              <a:rect l="l" t="t" r="r" b="b"/>
              <a:pathLst>
                <a:path w="648" h="284" extrusionOk="0">
                  <a:moveTo>
                    <a:pt x="434" y="0"/>
                  </a:moveTo>
                  <a:cubicBezTo>
                    <a:pt x="210" y="0"/>
                    <a:pt x="1" y="95"/>
                    <a:pt x="1" y="95"/>
                  </a:cubicBezTo>
                  <a:lnTo>
                    <a:pt x="12" y="95"/>
                  </a:lnTo>
                  <a:lnTo>
                    <a:pt x="12" y="189"/>
                  </a:lnTo>
                  <a:lnTo>
                    <a:pt x="342" y="283"/>
                  </a:lnTo>
                  <a:lnTo>
                    <a:pt x="648" y="36"/>
                  </a:lnTo>
                  <a:cubicBezTo>
                    <a:pt x="579" y="10"/>
                    <a:pt x="506" y="0"/>
                    <a:pt x="434"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55;p17"/>
            <p:cNvSpPr/>
            <p:nvPr/>
          </p:nvSpPr>
          <p:spPr>
            <a:xfrm>
              <a:off x="3654122" y="2671634"/>
              <a:ext cx="1912" cy="159"/>
            </a:xfrm>
            <a:custGeom>
              <a:avLst/>
              <a:gdLst/>
              <a:ahLst/>
              <a:cxnLst/>
              <a:rect l="l" t="t" r="r" b="b"/>
              <a:pathLst>
                <a:path w="12" h="1" extrusionOk="0">
                  <a:moveTo>
                    <a:pt x="0" y="1"/>
                  </a:moveTo>
                  <a:lnTo>
                    <a:pt x="0" y="1"/>
                  </a:lnTo>
                  <a:lnTo>
                    <a:pt x="12" y="1"/>
                  </a:lnTo>
                  <a:close/>
                </a:path>
              </a:pathLst>
            </a:custGeom>
            <a:solidFill>
              <a:srgbClr val="814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6;p17"/>
            <p:cNvSpPr/>
            <p:nvPr/>
          </p:nvSpPr>
          <p:spPr>
            <a:xfrm>
              <a:off x="3693473" y="2649171"/>
              <a:ext cx="871945" cy="311306"/>
            </a:xfrm>
            <a:custGeom>
              <a:avLst/>
              <a:gdLst/>
              <a:ahLst/>
              <a:cxnLst/>
              <a:rect l="l" t="t" r="r" b="b"/>
              <a:pathLst>
                <a:path w="5473" h="1954" extrusionOk="0">
                  <a:moveTo>
                    <a:pt x="5472" y="0"/>
                  </a:moveTo>
                  <a:lnTo>
                    <a:pt x="5472" y="0"/>
                  </a:lnTo>
                  <a:cubicBezTo>
                    <a:pt x="4364" y="291"/>
                    <a:pt x="3285" y="382"/>
                    <a:pt x="2367" y="382"/>
                  </a:cubicBezTo>
                  <a:cubicBezTo>
                    <a:pt x="1278" y="382"/>
                    <a:pt x="415" y="253"/>
                    <a:pt x="0" y="177"/>
                  </a:cubicBezTo>
                  <a:lnTo>
                    <a:pt x="0" y="177"/>
                  </a:lnTo>
                  <a:lnTo>
                    <a:pt x="47" y="200"/>
                  </a:lnTo>
                  <a:lnTo>
                    <a:pt x="47" y="259"/>
                  </a:lnTo>
                  <a:lnTo>
                    <a:pt x="377" y="389"/>
                  </a:lnTo>
                  <a:cubicBezTo>
                    <a:pt x="412" y="471"/>
                    <a:pt x="436" y="518"/>
                    <a:pt x="436" y="518"/>
                  </a:cubicBezTo>
                  <a:lnTo>
                    <a:pt x="600" y="518"/>
                  </a:lnTo>
                  <a:lnTo>
                    <a:pt x="600" y="553"/>
                  </a:lnTo>
                  <a:lnTo>
                    <a:pt x="836" y="683"/>
                  </a:lnTo>
                  <a:cubicBezTo>
                    <a:pt x="849" y="688"/>
                    <a:pt x="859" y="690"/>
                    <a:pt x="867" y="690"/>
                  </a:cubicBezTo>
                  <a:cubicBezTo>
                    <a:pt x="895" y="690"/>
                    <a:pt x="895" y="663"/>
                    <a:pt x="895" y="636"/>
                  </a:cubicBezTo>
                  <a:lnTo>
                    <a:pt x="1295" y="777"/>
                  </a:lnTo>
                  <a:lnTo>
                    <a:pt x="1295" y="871"/>
                  </a:lnTo>
                  <a:lnTo>
                    <a:pt x="1718" y="1142"/>
                  </a:lnTo>
                  <a:lnTo>
                    <a:pt x="1718" y="1012"/>
                  </a:lnTo>
                  <a:lnTo>
                    <a:pt x="2142" y="1189"/>
                  </a:lnTo>
                  <a:lnTo>
                    <a:pt x="2142" y="1224"/>
                  </a:lnTo>
                  <a:lnTo>
                    <a:pt x="2824" y="1636"/>
                  </a:lnTo>
                  <a:lnTo>
                    <a:pt x="3024" y="1636"/>
                  </a:lnTo>
                  <a:lnTo>
                    <a:pt x="3189" y="1765"/>
                  </a:lnTo>
                  <a:cubicBezTo>
                    <a:pt x="3189" y="1895"/>
                    <a:pt x="3201" y="1954"/>
                    <a:pt x="3201" y="1954"/>
                  </a:cubicBezTo>
                  <a:lnTo>
                    <a:pt x="4531" y="1377"/>
                  </a:lnTo>
                  <a:lnTo>
                    <a:pt x="4648" y="953"/>
                  </a:lnTo>
                  <a:lnTo>
                    <a:pt x="5048" y="1024"/>
                  </a:lnTo>
                  <a:lnTo>
                    <a:pt x="5472" y="0"/>
                  </a:lnTo>
                  <a:close/>
                </a:path>
              </a:pathLst>
            </a:custGeom>
            <a:solidFill>
              <a:srgbClr val="814500">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7;p17"/>
            <p:cNvSpPr/>
            <p:nvPr/>
          </p:nvSpPr>
          <p:spPr>
            <a:xfrm>
              <a:off x="4315765" y="3445917"/>
              <a:ext cx="753890" cy="197076"/>
            </a:xfrm>
            <a:custGeom>
              <a:avLst/>
              <a:gdLst/>
              <a:ahLst/>
              <a:cxnLst/>
              <a:rect l="l" t="t" r="r" b="b"/>
              <a:pathLst>
                <a:path w="4732" h="1237" extrusionOk="0">
                  <a:moveTo>
                    <a:pt x="3225" y="0"/>
                  </a:moveTo>
                  <a:lnTo>
                    <a:pt x="1" y="542"/>
                  </a:lnTo>
                  <a:lnTo>
                    <a:pt x="978" y="1236"/>
                  </a:lnTo>
                  <a:lnTo>
                    <a:pt x="4331" y="1236"/>
                  </a:lnTo>
                  <a:lnTo>
                    <a:pt x="4732" y="954"/>
                  </a:lnTo>
                  <a:lnTo>
                    <a:pt x="3225"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58;p17"/>
            <p:cNvSpPr/>
            <p:nvPr/>
          </p:nvSpPr>
          <p:spPr>
            <a:xfrm>
              <a:off x="4257774" y="3389360"/>
              <a:ext cx="590590" cy="162185"/>
            </a:xfrm>
            <a:custGeom>
              <a:avLst/>
              <a:gdLst/>
              <a:ahLst/>
              <a:cxnLst/>
              <a:rect l="l" t="t" r="r" b="b"/>
              <a:pathLst>
                <a:path w="3707" h="1018" extrusionOk="0">
                  <a:moveTo>
                    <a:pt x="3707" y="614"/>
                  </a:moveTo>
                  <a:cubicBezTo>
                    <a:pt x="3707" y="614"/>
                    <a:pt x="3707" y="615"/>
                    <a:pt x="3707" y="615"/>
                  </a:cubicBezTo>
                  <a:lnTo>
                    <a:pt x="3707" y="615"/>
                  </a:lnTo>
                  <a:cubicBezTo>
                    <a:pt x="3707" y="615"/>
                    <a:pt x="3707" y="615"/>
                    <a:pt x="3707" y="614"/>
                  </a:cubicBezTo>
                  <a:close/>
                  <a:moveTo>
                    <a:pt x="1744" y="0"/>
                  </a:moveTo>
                  <a:cubicBezTo>
                    <a:pt x="1164" y="0"/>
                    <a:pt x="540" y="192"/>
                    <a:pt x="0" y="791"/>
                  </a:cubicBezTo>
                  <a:cubicBezTo>
                    <a:pt x="0" y="791"/>
                    <a:pt x="932" y="1017"/>
                    <a:pt x="1929" y="1017"/>
                  </a:cubicBezTo>
                  <a:cubicBezTo>
                    <a:pt x="2571" y="1017"/>
                    <a:pt x="3241" y="923"/>
                    <a:pt x="3707" y="615"/>
                  </a:cubicBezTo>
                  <a:lnTo>
                    <a:pt x="3707" y="615"/>
                  </a:lnTo>
                  <a:cubicBezTo>
                    <a:pt x="3706" y="615"/>
                    <a:pt x="3706" y="615"/>
                    <a:pt x="3706" y="615"/>
                  </a:cubicBezTo>
                  <a:cubicBezTo>
                    <a:pt x="3678" y="615"/>
                    <a:pt x="2781" y="0"/>
                    <a:pt x="1744" y="0"/>
                  </a:cubicBezTo>
                  <a:close/>
                </a:path>
              </a:pathLst>
            </a:custGeom>
            <a:solidFill>
              <a:srgbClr val="5A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59;p17"/>
            <p:cNvSpPr/>
            <p:nvPr/>
          </p:nvSpPr>
          <p:spPr>
            <a:xfrm>
              <a:off x="4471418" y="3394139"/>
              <a:ext cx="723779" cy="276894"/>
            </a:xfrm>
            <a:custGeom>
              <a:avLst/>
              <a:gdLst/>
              <a:ahLst/>
              <a:cxnLst/>
              <a:rect l="l" t="t" r="r" b="b"/>
              <a:pathLst>
                <a:path w="4543" h="1738" extrusionOk="0">
                  <a:moveTo>
                    <a:pt x="1552" y="1"/>
                  </a:moveTo>
                  <a:cubicBezTo>
                    <a:pt x="1092" y="1"/>
                    <a:pt x="576" y="57"/>
                    <a:pt x="1" y="196"/>
                  </a:cubicBezTo>
                  <a:cubicBezTo>
                    <a:pt x="1" y="196"/>
                    <a:pt x="2907" y="443"/>
                    <a:pt x="3813" y="1738"/>
                  </a:cubicBezTo>
                  <a:lnTo>
                    <a:pt x="4543" y="1149"/>
                  </a:lnTo>
                  <a:lnTo>
                    <a:pt x="4543" y="1149"/>
                  </a:lnTo>
                  <a:cubicBezTo>
                    <a:pt x="4543" y="1149"/>
                    <a:pt x="4543" y="1149"/>
                    <a:pt x="4543" y="1149"/>
                  </a:cubicBezTo>
                  <a:cubicBezTo>
                    <a:pt x="4543" y="1149"/>
                    <a:pt x="4543" y="1149"/>
                    <a:pt x="4543" y="1149"/>
                  </a:cubicBezTo>
                  <a:lnTo>
                    <a:pt x="4543" y="1149"/>
                  </a:lnTo>
                  <a:lnTo>
                    <a:pt x="4543" y="1149"/>
                  </a:lnTo>
                  <a:lnTo>
                    <a:pt x="4543" y="1149"/>
                  </a:lnTo>
                  <a:cubicBezTo>
                    <a:pt x="4534" y="1147"/>
                    <a:pt x="3617" y="1"/>
                    <a:pt x="1552"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60;p17"/>
            <p:cNvSpPr/>
            <p:nvPr/>
          </p:nvSpPr>
          <p:spPr>
            <a:xfrm>
              <a:off x="4182735" y="3247089"/>
              <a:ext cx="860633" cy="287090"/>
            </a:xfrm>
            <a:custGeom>
              <a:avLst/>
              <a:gdLst/>
              <a:ahLst/>
              <a:cxnLst/>
              <a:rect l="l" t="t" r="r" b="b"/>
              <a:pathLst>
                <a:path w="5402" h="1802" extrusionOk="0">
                  <a:moveTo>
                    <a:pt x="1839" y="0"/>
                  </a:moveTo>
                  <a:cubicBezTo>
                    <a:pt x="1257" y="0"/>
                    <a:pt x="636" y="119"/>
                    <a:pt x="0" y="425"/>
                  </a:cubicBezTo>
                  <a:lnTo>
                    <a:pt x="189" y="1802"/>
                  </a:lnTo>
                  <a:cubicBezTo>
                    <a:pt x="189" y="1802"/>
                    <a:pt x="1305" y="1111"/>
                    <a:pt x="3174" y="1111"/>
                  </a:cubicBezTo>
                  <a:cubicBezTo>
                    <a:pt x="3830" y="1111"/>
                    <a:pt x="4577" y="1196"/>
                    <a:pt x="5402" y="1425"/>
                  </a:cubicBezTo>
                  <a:cubicBezTo>
                    <a:pt x="5402" y="1425"/>
                    <a:pt x="3857" y="0"/>
                    <a:pt x="1839"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61;p17"/>
            <p:cNvSpPr/>
            <p:nvPr/>
          </p:nvSpPr>
          <p:spPr>
            <a:xfrm>
              <a:off x="4150872" y="3057501"/>
              <a:ext cx="1059461" cy="336160"/>
            </a:xfrm>
            <a:custGeom>
              <a:avLst/>
              <a:gdLst/>
              <a:ahLst/>
              <a:cxnLst/>
              <a:rect l="l" t="t" r="r" b="b"/>
              <a:pathLst>
                <a:path w="6650" h="2110" extrusionOk="0">
                  <a:moveTo>
                    <a:pt x="2795" y="1"/>
                  </a:moveTo>
                  <a:cubicBezTo>
                    <a:pt x="426" y="1"/>
                    <a:pt x="0" y="720"/>
                    <a:pt x="0" y="720"/>
                  </a:cubicBezTo>
                  <a:lnTo>
                    <a:pt x="6649" y="2109"/>
                  </a:lnTo>
                  <a:lnTo>
                    <a:pt x="5955" y="309"/>
                  </a:lnTo>
                  <a:cubicBezTo>
                    <a:pt x="4635" y="84"/>
                    <a:pt x="3602" y="1"/>
                    <a:pt x="2795"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62;p17"/>
            <p:cNvSpPr/>
            <p:nvPr/>
          </p:nvSpPr>
          <p:spPr>
            <a:xfrm>
              <a:off x="4111521" y="2990429"/>
              <a:ext cx="718203" cy="181941"/>
            </a:xfrm>
            <a:custGeom>
              <a:avLst/>
              <a:gdLst/>
              <a:ahLst/>
              <a:cxnLst/>
              <a:rect l="l" t="t" r="r" b="b"/>
              <a:pathLst>
                <a:path w="4508" h="1142" extrusionOk="0">
                  <a:moveTo>
                    <a:pt x="1836" y="0"/>
                  </a:moveTo>
                  <a:cubicBezTo>
                    <a:pt x="659" y="0"/>
                    <a:pt x="0" y="530"/>
                    <a:pt x="0" y="530"/>
                  </a:cubicBezTo>
                  <a:lnTo>
                    <a:pt x="247" y="1141"/>
                  </a:lnTo>
                  <a:cubicBezTo>
                    <a:pt x="932" y="649"/>
                    <a:pt x="1818" y="509"/>
                    <a:pt x="2605" y="509"/>
                  </a:cubicBezTo>
                  <a:cubicBezTo>
                    <a:pt x="3643" y="509"/>
                    <a:pt x="4507" y="753"/>
                    <a:pt x="4507" y="753"/>
                  </a:cubicBezTo>
                  <a:cubicBezTo>
                    <a:pt x="4507" y="753"/>
                    <a:pt x="3013" y="0"/>
                    <a:pt x="1836"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63;p17"/>
            <p:cNvSpPr/>
            <p:nvPr/>
          </p:nvSpPr>
          <p:spPr>
            <a:xfrm>
              <a:off x="4366428" y="2920966"/>
              <a:ext cx="742579" cy="422032"/>
            </a:xfrm>
            <a:custGeom>
              <a:avLst/>
              <a:gdLst/>
              <a:ahLst/>
              <a:cxnLst/>
              <a:rect l="l" t="t" r="r" b="b"/>
              <a:pathLst>
                <a:path w="4661" h="2649" extrusionOk="0">
                  <a:moveTo>
                    <a:pt x="3237" y="1"/>
                  </a:moveTo>
                  <a:lnTo>
                    <a:pt x="1" y="424"/>
                  </a:lnTo>
                  <a:cubicBezTo>
                    <a:pt x="1" y="424"/>
                    <a:pt x="2472" y="765"/>
                    <a:pt x="4661" y="2648"/>
                  </a:cubicBezTo>
                  <a:lnTo>
                    <a:pt x="3237"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64;p17"/>
            <p:cNvSpPr/>
            <p:nvPr/>
          </p:nvSpPr>
          <p:spPr>
            <a:xfrm>
              <a:off x="4595207" y="2927976"/>
              <a:ext cx="808218" cy="634402"/>
            </a:xfrm>
            <a:custGeom>
              <a:avLst/>
              <a:gdLst/>
              <a:ahLst/>
              <a:cxnLst/>
              <a:rect l="l" t="t" r="r" b="b"/>
              <a:pathLst>
                <a:path w="5073" h="3982" extrusionOk="0">
                  <a:moveTo>
                    <a:pt x="419" y="0"/>
                  </a:moveTo>
                  <a:cubicBezTo>
                    <a:pt x="279" y="0"/>
                    <a:pt x="139" y="9"/>
                    <a:pt x="0" y="27"/>
                  </a:cubicBezTo>
                  <a:cubicBezTo>
                    <a:pt x="0" y="27"/>
                    <a:pt x="2542" y="745"/>
                    <a:pt x="4013" y="3981"/>
                  </a:cubicBezTo>
                  <a:lnTo>
                    <a:pt x="5072" y="2322"/>
                  </a:lnTo>
                  <a:cubicBezTo>
                    <a:pt x="5061" y="2322"/>
                    <a:pt x="2718" y="0"/>
                    <a:pt x="419"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65;p17"/>
            <p:cNvSpPr/>
            <p:nvPr/>
          </p:nvSpPr>
          <p:spPr>
            <a:xfrm>
              <a:off x="4162184" y="2844494"/>
              <a:ext cx="878636" cy="205998"/>
            </a:xfrm>
            <a:custGeom>
              <a:avLst/>
              <a:gdLst/>
              <a:ahLst/>
              <a:cxnLst/>
              <a:rect l="l" t="t" r="r" b="b"/>
              <a:pathLst>
                <a:path w="5515" h="1293" extrusionOk="0">
                  <a:moveTo>
                    <a:pt x="1697" y="0"/>
                  </a:moveTo>
                  <a:cubicBezTo>
                    <a:pt x="1355" y="0"/>
                    <a:pt x="1003" y="35"/>
                    <a:pt x="647" y="116"/>
                  </a:cubicBezTo>
                  <a:lnTo>
                    <a:pt x="0" y="1034"/>
                  </a:lnTo>
                  <a:lnTo>
                    <a:pt x="0" y="1245"/>
                  </a:lnTo>
                  <a:cubicBezTo>
                    <a:pt x="0" y="1245"/>
                    <a:pt x="695" y="888"/>
                    <a:pt x="2264" y="888"/>
                  </a:cubicBezTo>
                  <a:cubicBezTo>
                    <a:pt x="3093" y="888"/>
                    <a:pt x="4165" y="988"/>
                    <a:pt x="5507" y="1293"/>
                  </a:cubicBezTo>
                  <a:cubicBezTo>
                    <a:pt x="5507" y="1293"/>
                    <a:pt x="5507" y="1293"/>
                    <a:pt x="5507" y="1293"/>
                  </a:cubicBezTo>
                  <a:cubicBezTo>
                    <a:pt x="5514" y="1293"/>
                    <a:pt x="3783" y="0"/>
                    <a:pt x="1697"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66;p17"/>
            <p:cNvSpPr/>
            <p:nvPr/>
          </p:nvSpPr>
          <p:spPr>
            <a:xfrm>
              <a:off x="4810763" y="2675458"/>
              <a:ext cx="508223" cy="425696"/>
            </a:xfrm>
            <a:custGeom>
              <a:avLst/>
              <a:gdLst/>
              <a:ahLst/>
              <a:cxnLst/>
              <a:rect l="l" t="t" r="r" b="b"/>
              <a:pathLst>
                <a:path w="3190" h="2672" extrusionOk="0">
                  <a:moveTo>
                    <a:pt x="1683" y="0"/>
                  </a:moveTo>
                  <a:lnTo>
                    <a:pt x="1" y="1365"/>
                  </a:lnTo>
                  <a:lnTo>
                    <a:pt x="3190" y="2671"/>
                  </a:lnTo>
                  <a:lnTo>
                    <a:pt x="1683"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67;p17"/>
            <p:cNvSpPr/>
            <p:nvPr/>
          </p:nvSpPr>
          <p:spPr>
            <a:xfrm>
              <a:off x="4231486" y="2707321"/>
              <a:ext cx="1153140" cy="588837"/>
            </a:xfrm>
            <a:custGeom>
              <a:avLst/>
              <a:gdLst/>
              <a:ahLst/>
              <a:cxnLst/>
              <a:rect l="l" t="t" r="r" b="b"/>
              <a:pathLst>
                <a:path w="7238" h="3696" extrusionOk="0">
                  <a:moveTo>
                    <a:pt x="1507" y="0"/>
                  </a:moveTo>
                  <a:cubicBezTo>
                    <a:pt x="1507" y="0"/>
                    <a:pt x="577" y="353"/>
                    <a:pt x="0" y="989"/>
                  </a:cubicBezTo>
                  <a:cubicBezTo>
                    <a:pt x="0" y="989"/>
                    <a:pt x="187" y="964"/>
                    <a:pt x="512" y="964"/>
                  </a:cubicBezTo>
                  <a:cubicBezTo>
                    <a:pt x="1606" y="964"/>
                    <a:pt x="4264" y="1244"/>
                    <a:pt x="6578" y="3695"/>
                  </a:cubicBezTo>
                  <a:lnTo>
                    <a:pt x="7237" y="2813"/>
                  </a:lnTo>
                  <a:cubicBezTo>
                    <a:pt x="7237" y="2813"/>
                    <a:pt x="4319" y="341"/>
                    <a:pt x="1507"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68;p17"/>
            <p:cNvSpPr/>
            <p:nvPr/>
          </p:nvSpPr>
          <p:spPr>
            <a:xfrm>
              <a:off x="4150872" y="3129194"/>
              <a:ext cx="1143103" cy="506311"/>
            </a:xfrm>
            <a:custGeom>
              <a:avLst/>
              <a:gdLst/>
              <a:ahLst/>
              <a:cxnLst/>
              <a:rect l="l" t="t" r="r" b="b"/>
              <a:pathLst>
                <a:path w="7175" h="3178" extrusionOk="0">
                  <a:moveTo>
                    <a:pt x="1939" y="0"/>
                  </a:moveTo>
                  <a:cubicBezTo>
                    <a:pt x="1336" y="0"/>
                    <a:pt x="689" y="81"/>
                    <a:pt x="0" y="270"/>
                  </a:cubicBezTo>
                  <a:lnTo>
                    <a:pt x="71" y="1330"/>
                  </a:lnTo>
                  <a:cubicBezTo>
                    <a:pt x="71" y="1330"/>
                    <a:pt x="913" y="1077"/>
                    <a:pt x="2028" y="1077"/>
                  </a:cubicBezTo>
                  <a:cubicBezTo>
                    <a:pt x="3403" y="1077"/>
                    <a:pt x="5194" y="1461"/>
                    <a:pt x="6331" y="3177"/>
                  </a:cubicBezTo>
                  <a:lnTo>
                    <a:pt x="7155" y="2400"/>
                  </a:lnTo>
                  <a:cubicBezTo>
                    <a:pt x="7175" y="2380"/>
                    <a:pt x="5221" y="0"/>
                    <a:pt x="1939"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69;p17"/>
            <p:cNvSpPr/>
            <p:nvPr/>
          </p:nvSpPr>
          <p:spPr>
            <a:xfrm>
              <a:off x="4178912" y="3425365"/>
              <a:ext cx="946983" cy="343966"/>
            </a:xfrm>
            <a:custGeom>
              <a:avLst/>
              <a:gdLst/>
              <a:ahLst/>
              <a:cxnLst/>
              <a:rect l="l" t="t" r="r" b="b"/>
              <a:pathLst>
                <a:path w="5944" h="2159" extrusionOk="0">
                  <a:moveTo>
                    <a:pt x="1" y="0"/>
                  </a:moveTo>
                  <a:lnTo>
                    <a:pt x="95" y="883"/>
                  </a:lnTo>
                  <a:cubicBezTo>
                    <a:pt x="95" y="883"/>
                    <a:pt x="1752" y="2159"/>
                    <a:pt x="3777" y="2159"/>
                  </a:cubicBezTo>
                  <a:cubicBezTo>
                    <a:pt x="4439" y="2159"/>
                    <a:pt x="5141" y="2022"/>
                    <a:pt x="5838" y="1659"/>
                  </a:cubicBezTo>
                  <a:lnTo>
                    <a:pt x="5944" y="1377"/>
                  </a:lnTo>
                  <a:cubicBezTo>
                    <a:pt x="5941" y="1377"/>
                    <a:pt x="5920" y="1377"/>
                    <a:pt x="5879" y="1377"/>
                  </a:cubicBezTo>
                  <a:cubicBezTo>
                    <a:pt x="5465" y="1377"/>
                    <a:pt x="3099" y="1319"/>
                    <a:pt x="1"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70;p17"/>
            <p:cNvSpPr/>
            <p:nvPr/>
          </p:nvSpPr>
          <p:spPr>
            <a:xfrm>
              <a:off x="4419002" y="2845928"/>
              <a:ext cx="982511" cy="922608"/>
            </a:xfrm>
            <a:custGeom>
              <a:avLst/>
              <a:gdLst/>
              <a:ahLst/>
              <a:cxnLst/>
              <a:rect l="l" t="t" r="r" b="b"/>
              <a:pathLst>
                <a:path w="6167" h="5791" extrusionOk="0">
                  <a:moveTo>
                    <a:pt x="3860" y="4884"/>
                  </a:moveTo>
                  <a:lnTo>
                    <a:pt x="3989" y="5014"/>
                  </a:lnTo>
                  <a:cubicBezTo>
                    <a:pt x="3907" y="5002"/>
                    <a:pt x="3813" y="4990"/>
                    <a:pt x="3695" y="4990"/>
                  </a:cubicBezTo>
                  <a:lnTo>
                    <a:pt x="3860" y="4884"/>
                  </a:lnTo>
                  <a:close/>
                  <a:moveTo>
                    <a:pt x="5331" y="1"/>
                  </a:moveTo>
                  <a:cubicBezTo>
                    <a:pt x="5731" y="2425"/>
                    <a:pt x="3436" y="5261"/>
                    <a:pt x="94" y="5296"/>
                  </a:cubicBezTo>
                  <a:lnTo>
                    <a:pt x="0" y="5296"/>
                  </a:lnTo>
                  <a:cubicBezTo>
                    <a:pt x="632" y="5562"/>
                    <a:pt x="1424" y="5790"/>
                    <a:pt x="2283" y="5790"/>
                  </a:cubicBezTo>
                  <a:cubicBezTo>
                    <a:pt x="2945" y="5790"/>
                    <a:pt x="3646" y="5655"/>
                    <a:pt x="4342" y="5296"/>
                  </a:cubicBezTo>
                  <a:lnTo>
                    <a:pt x="4448" y="5014"/>
                  </a:lnTo>
                  <a:lnTo>
                    <a:pt x="4378" y="5014"/>
                  </a:lnTo>
                  <a:lnTo>
                    <a:pt x="4613" y="4837"/>
                  </a:lnTo>
                  <a:cubicBezTo>
                    <a:pt x="4637" y="4884"/>
                    <a:pt x="4672" y="4908"/>
                    <a:pt x="4684" y="4955"/>
                  </a:cubicBezTo>
                  <a:lnTo>
                    <a:pt x="5507" y="4178"/>
                  </a:lnTo>
                  <a:cubicBezTo>
                    <a:pt x="5507" y="4178"/>
                    <a:pt x="5472" y="4131"/>
                    <a:pt x="5401" y="4072"/>
                  </a:cubicBezTo>
                  <a:lnTo>
                    <a:pt x="6166" y="2849"/>
                  </a:lnTo>
                  <a:cubicBezTo>
                    <a:pt x="6166" y="2837"/>
                    <a:pt x="5990" y="2660"/>
                    <a:pt x="5707" y="2425"/>
                  </a:cubicBezTo>
                  <a:lnTo>
                    <a:pt x="6060" y="1943"/>
                  </a:lnTo>
                  <a:cubicBezTo>
                    <a:pt x="6060" y="1943"/>
                    <a:pt x="5884" y="1790"/>
                    <a:pt x="5590" y="1578"/>
                  </a:cubicBezTo>
                  <a:lnTo>
                    <a:pt x="5590" y="1578"/>
                  </a:lnTo>
                  <a:lnTo>
                    <a:pt x="5672" y="1601"/>
                  </a:lnTo>
                  <a:lnTo>
                    <a:pt x="5331" y="1"/>
                  </a:lnTo>
                  <a:close/>
                </a:path>
              </a:pathLst>
            </a:custGeom>
            <a:solidFill>
              <a:srgbClr val="814500">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71;p17"/>
            <p:cNvSpPr/>
            <p:nvPr/>
          </p:nvSpPr>
          <p:spPr>
            <a:xfrm>
              <a:off x="5176395" y="3578948"/>
              <a:ext cx="73286" cy="108973"/>
            </a:xfrm>
            <a:custGeom>
              <a:avLst/>
              <a:gdLst/>
              <a:ahLst/>
              <a:cxnLst/>
              <a:rect l="l" t="t" r="r" b="b"/>
              <a:pathLst>
                <a:path w="460" h="684" extrusionOk="0">
                  <a:moveTo>
                    <a:pt x="118" y="1"/>
                  </a:moveTo>
                  <a:lnTo>
                    <a:pt x="0" y="683"/>
                  </a:lnTo>
                  <a:lnTo>
                    <a:pt x="459" y="636"/>
                  </a:lnTo>
                  <a:lnTo>
                    <a:pt x="118"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72;p17"/>
            <p:cNvSpPr/>
            <p:nvPr/>
          </p:nvSpPr>
          <p:spPr>
            <a:xfrm>
              <a:off x="5176395" y="3534020"/>
              <a:ext cx="157565" cy="165212"/>
            </a:xfrm>
            <a:custGeom>
              <a:avLst/>
              <a:gdLst/>
              <a:ahLst/>
              <a:cxnLst/>
              <a:rect l="l" t="t" r="r" b="b"/>
              <a:pathLst>
                <a:path w="989" h="1037" extrusionOk="0">
                  <a:moveTo>
                    <a:pt x="47" y="1"/>
                  </a:moveTo>
                  <a:lnTo>
                    <a:pt x="0" y="424"/>
                  </a:lnTo>
                  <a:lnTo>
                    <a:pt x="459" y="918"/>
                  </a:lnTo>
                  <a:lnTo>
                    <a:pt x="859" y="1036"/>
                  </a:lnTo>
                  <a:lnTo>
                    <a:pt x="989" y="789"/>
                  </a:lnTo>
                  <a:lnTo>
                    <a:pt x="659" y="259"/>
                  </a:lnTo>
                  <a:lnTo>
                    <a:pt x="47" y="1"/>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73;p17"/>
            <p:cNvSpPr/>
            <p:nvPr/>
          </p:nvSpPr>
          <p:spPr>
            <a:xfrm>
              <a:off x="5249522" y="3458981"/>
              <a:ext cx="195005" cy="120125"/>
            </a:xfrm>
            <a:custGeom>
              <a:avLst/>
              <a:gdLst/>
              <a:ahLst/>
              <a:cxnLst/>
              <a:rect l="l" t="t" r="r" b="b"/>
              <a:pathLst>
                <a:path w="1224" h="754" extrusionOk="0">
                  <a:moveTo>
                    <a:pt x="824" y="1"/>
                  </a:moveTo>
                  <a:lnTo>
                    <a:pt x="0" y="201"/>
                  </a:lnTo>
                  <a:lnTo>
                    <a:pt x="1071" y="754"/>
                  </a:lnTo>
                  <a:lnTo>
                    <a:pt x="1224" y="260"/>
                  </a:lnTo>
                  <a:lnTo>
                    <a:pt x="824"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74;p17"/>
            <p:cNvSpPr/>
            <p:nvPr/>
          </p:nvSpPr>
          <p:spPr>
            <a:xfrm>
              <a:off x="5204435" y="3490845"/>
              <a:ext cx="240091" cy="168877"/>
            </a:xfrm>
            <a:custGeom>
              <a:avLst/>
              <a:gdLst/>
              <a:ahLst/>
              <a:cxnLst/>
              <a:rect l="l" t="t" r="r" b="b"/>
              <a:pathLst>
                <a:path w="1507" h="1060" extrusionOk="0">
                  <a:moveTo>
                    <a:pt x="283" y="1"/>
                  </a:moveTo>
                  <a:lnTo>
                    <a:pt x="1" y="272"/>
                  </a:lnTo>
                  <a:lnTo>
                    <a:pt x="813" y="1060"/>
                  </a:lnTo>
                  <a:lnTo>
                    <a:pt x="1107" y="1060"/>
                  </a:lnTo>
                  <a:lnTo>
                    <a:pt x="1507" y="507"/>
                  </a:lnTo>
                  <a:lnTo>
                    <a:pt x="283"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75;p17"/>
            <p:cNvSpPr/>
            <p:nvPr/>
          </p:nvSpPr>
          <p:spPr>
            <a:xfrm>
              <a:off x="5204435" y="3445917"/>
              <a:ext cx="197076" cy="88262"/>
            </a:xfrm>
            <a:custGeom>
              <a:avLst/>
              <a:gdLst/>
              <a:ahLst/>
              <a:cxnLst/>
              <a:rect l="l" t="t" r="r" b="b"/>
              <a:pathLst>
                <a:path w="1237" h="554" extrusionOk="0">
                  <a:moveTo>
                    <a:pt x="95" y="0"/>
                  </a:moveTo>
                  <a:lnTo>
                    <a:pt x="1" y="554"/>
                  </a:lnTo>
                  <a:lnTo>
                    <a:pt x="1236" y="189"/>
                  </a:lnTo>
                  <a:lnTo>
                    <a:pt x="95"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76;p17"/>
            <p:cNvSpPr/>
            <p:nvPr/>
          </p:nvSpPr>
          <p:spPr>
            <a:xfrm>
              <a:off x="5257010" y="2611572"/>
              <a:ext cx="320706" cy="300154"/>
            </a:xfrm>
            <a:custGeom>
              <a:avLst/>
              <a:gdLst/>
              <a:ahLst/>
              <a:cxnLst/>
              <a:rect l="l" t="t" r="r" b="b"/>
              <a:pathLst>
                <a:path w="2013" h="1884" extrusionOk="0">
                  <a:moveTo>
                    <a:pt x="647" y="1"/>
                  </a:moveTo>
                  <a:cubicBezTo>
                    <a:pt x="0" y="401"/>
                    <a:pt x="0" y="1872"/>
                    <a:pt x="130" y="1884"/>
                  </a:cubicBezTo>
                  <a:cubicBezTo>
                    <a:pt x="259" y="1884"/>
                    <a:pt x="2013" y="895"/>
                    <a:pt x="2013" y="895"/>
                  </a:cubicBezTo>
                  <a:cubicBezTo>
                    <a:pt x="1542" y="366"/>
                    <a:pt x="647" y="1"/>
                    <a:pt x="647" y="1"/>
                  </a:cubicBezTo>
                  <a:close/>
                </a:path>
              </a:pathLst>
            </a:custGeom>
            <a:solidFill>
              <a:srgbClr val="5A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77;p17"/>
            <p:cNvSpPr/>
            <p:nvPr/>
          </p:nvSpPr>
          <p:spPr>
            <a:xfrm>
              <a:off x="5228811" y="2634195"/>
              <a:ext cx="332018" cy="378857"/>
            </a:xfrm>
            <a:custGeom>
              <a:avLst/>
              <a:gdLst/>
              <a:ahLst/>
              <a:cxnLst/>
              <a:rect l="l" t="t" r="r" b="b"/>
              <a:pathLst>
                <a:path w="2084" h="2378" extrusionOk="0">
                  <a:moveTo>
                    <a:pt x="1330" y="0"/>
                  </a:moveTo>
                  <a:cubicBezTo>
                    <a:pt x="1330" y="0"/>
                    <a:pt x="1" y="824"/>
                    <a:pt x="24" y="2377"/>
                  </a:cubicBezTo>
                  <a:cubicBezTo>
                    <a:pt x="24" y="2377"/>
                    <a:pt x="730" y="871"/>
                    <a:pt x="2084" y="436"/>
                  </a:cubicBezTo>
                  <a:lnTo>
                    <a:pt x="1330"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78;p17"/>
            <p:cNvSpPr/>
            <p:nvPr/>
          </p:nvSpPr>
          <p:spPr>
            <a:xfrm>
              <a:off x="5343200" y="2990429"/>
              <a:ext cx="451984" cy="168877"/>
            </a:xfrm>
            <a:custGeom>
              <a:avLst/>
              <a:gdLst/>
              <a:ahLst/>
              <a:cxnLst/>
              <a:rect l="l" t="t" r="r" b="b"/>
              <a:pathLst>
                <a:path w="2837" h="1060" extrusionOk="0">
                  <a:moveTo>
                    <a:pt x="2354" y="0"/>
                  </a:moveTo>
                  <a:lnTo>
                    <a:pt x="1" y="494"/>
                  </a:lnTo>
                  <a:cubicBezTo>
                    <a:pt x="1" y="494"/>
                    <a:pt x="97" y="487"/>
                    <a:pt x="264" y="487"/>
                  </a:cubicBezTo>
                  <a:cubicBezTo>
                    <a:pt x="748" y="487"/>
                    <a:pt x="1822" y="552"/>
                    <a:pt x="2837" y="1059"/>
                  </a:cubicBezTo>
                  <a:lnTo>
                    <a:pt x="2354"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79;p17"/>
            <p:cNvSpPr/>
            <p:nvPr/>
          </p:nvSpPr>
          <p:spPr>
            <a:xfrm>
              <a:off x="5380640" y="3093188"/>
              <a:ext cx="363881" cy="244074"/>
            </a:xfrm>
            <a:custGeom>
              <a:avLst/>
              <a:gdLst/>
              <a:ahLst/>
              <a:cxnLst/>
              <a:rect l="l" t="t" r="r" b="b"/>
              <a:pathLst>
                <a:path w="2284" h="1532" extrusionOk="0">
                  <a:moveTo>
                    <a:pt x="628" y="1"/>
                  </a:moveTo>
                  <a:cubicBezTo>
                    <a:pt x="433" y="1"/>
                    <a:pt x="224" y="43"/>
                    <a:pt x="1" y="143"/>
                  </a:cubicBezTo>
                  <a:cubicBezTo>
                    <a:pt x="1" y="143"/>
                    <a:pt x="24" y="138"/>
                    <a:pt x="67" y="138"/>
                  </a:cubicBezTo>
                  <a:cubicBezTo>
                    <a:pt x="271" y="138"/>
                    <a:pt x="912" y="251"/>
                    <a:pt x="1601" y="1532"/>
                  </a:cubicBezTo>
                  <a:lnTo>
                    <a:pt x="2284" y="1202"/>
                  </a:lnTo>
                  <a:cubicBezTo>
                    <a:pt x="2284" y="1202"/>
                    <a:pt x="1666" y="1"/>
                    <a:pt x="628"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80;p17"/>
            <p:cNvSpPr/>
            <p:nvPr/>
          </p:nvSpPr>
          <p:spPr>
            <a:xfrm>
              <a:off x="5318825" y="3025160"/>
              <a:ext cx="532598" cy="289639"/>
            </a:xfrm>
            <a:custGeom>
              <a:avLst/>
              <a:gdLst/>
              <a:ahLst/>
              <a:cxnLst/>
              <a:rect l="l" t="t" r="r" b="b"/>
              <a:pathLst>
                <a:path w="3343" h="1818" extrusionOk="0">
                  <a:moveTo>
                    <a:pt x="1061" y="0"/>
                  </a:moveTo>
                  <a:cubicBezTo>
                    <a:pt x="640" y="0"/>
                    <a:pt x="252" y="124"/>
                    <a:pt x="1" y="476"/>
                  </a:cubicBezTo>
                  <a:cubicBezTo>
                    <a:pt x="1" y="476"/>
                    <a:pt x="45" y="471"/>
                    <a:pt x="126" y="471"/>
                  </a:cubicBezTo>
                  <a:cubicBezTo>
                    <a:pt x="495" y="471"/>
                    <a:pt x="1617" y="582"/>
                    <a:pt x="2660" y="1818"/>
                  </a:cubicBezTo>
                  <a:lnTo>
                    <a:pt x="3343" y="1347"/>
                  </a:lnTo>
                  <a:lnTo>
                    <a:pt x="3237" y="700"/>
                  </a:lnTo>
                  <a:cubicBezTo>
                    <a:pt x="3253" y="700"/>
                    <a:pt x="2063" y="0"/>
                    <a:pt x="1061"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81;p17"/>
            <p:cNvSpPr/>
            <p:nvPr/>
          </p:nvSpPr>
          <p:spPr>
            <a:xfrm>
              <a:off x="5257010" y="3265889"/>
              <a:ext cx="206316" cy="142748"/>
            </a:xfrm>
            <a:custGeom>
              <a:avLst/>
              <a:gdLst/>
              <a:ahLst/>
              <a:cxnLst/>
              <a:rect l="l" t="t" r="r" b="b"/>
              <a:pathLst>
                <a:path w="1295" h="896" extrusionOk="0">
                  <a:moveTo>
                    <a:pt x="389" y="1"/>
                  </a:moveTo>
                  <a:lnTo>
                    <a:pt x="0" y="777"/>
                  </a:lnTo>
                  <a:lnTo>
                    <a:pt x="1295" y="895"/>
                  </a:lnTo>
                  <a:lnTo>
                    <a:pt x="389"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82;p17"/>
            <p:cNvSpPr/>
            <p:nvPr/>
          </p:nvSpPr>
          <p:spPr>
            <a:xfrm>
              <a:off x="5204435" y="3367055"/>
              <a:ext cx="256979" cy="155813"/>
            </a:xfrm>
            <a:custGeom>
              <a:avLst/>
              <a:gdLst/>
              <a:ahLst/>
              <a:cxnLst/>
              <a:rect l="l" t="t" r="r" b="b"/>
              <a:pathLst>
                <a:path w="1613" h="978" extrusionOk="0">
                  <a:moveTo>
                    <a:pt x="473" y="1"/>
                  </a:moveTo>
                  <a:cubicBezTo>
                    <a:pt x="174" y="1"/>
                    <a:pt x="95" y="72"/>
                    <a:pt x="95" y="72"/>
                  </a:cubicBezTo>
                  <a:lnTo>
                    <a:pt x="1" y="625"/>
                  </a:lnTo>
                  <a:cubicBezTo>
                    <a:pt x="106" y="602"/>
                    <a:pt x="211" y="593"/>
                    <a:pt x="314" y="593"/>
                  </a:cubicBezTo>
                  <a:cubicBezTo>
                    <a:pt x="964" y="593"/>
                    <a:pt x="1542" y="978"/>
                    <a:pt x="1542" y="978"/>
                  </a:cubicBezTo>
                  <a:lnTo>
                    <a:pt x="1613" y="260"/>
                  </a:lnTo>
                  <a:lnTo>
                    <a:pt x="1425" y="142"/>
                  </a:lnTo>
                  <a:cubicBezTo>
                    <a:pt x="978" y="33"/>
                    <a:pt x="676" y="1"/>
                    <a:pt x="473"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83;p17"/>
            <p:cNvSpPr/>
            <p:nvPr/>
          </p:nvSpPr>
          <p:spPr>
            <a:xfrm>
              <a:off x="5279473" y="3204073"/>
              <a:ext cx="288843" cy="253315"/>
            </a:xfrm>
            <a:custGeom>
              <a:avLst/>
              <a:gdLst/>
              <a:ahLst/>
              <a:cxnLst/>
              <a:rect l="l" t="t" r="r" b="b"/>
              <a:pathLst>
                <a:path w="1813" h="1590" extrusionOk="0">
                  <a:moveTo>
                    <a:pt x="389" y="0"/>
                  </a:moveTo>
                  <a:lnTo>
                    <a:pt x="0" y="577"/>
                  </a:lnTo>
                  <a:cubicBezTo>
                    <a:pt x="624" y="777"/>
                    <a:pt x="1154" y="1589"/>
                    <a:pt x="1154" y="1589"/>
                  </a:cubicBezTo>
                  <a:cubicBezTo>
                    <a:pt x="1224" y="1471"/>
                    <a:pt x="1813" y="989"/>
                    <a:pt x="1813" y="989"/>
                  </a:cubicBezTo>
                  <a:cubicBezTo>
                    <a:pt x="1577" y="36"/>
                    <a:pt x="401" y="12"/>
                    <a:pt x="389"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684;p17"/>
            <p:cNvSpPr/>
            <p:nvPr/>
          </p:nvSpPr>
          <p:spPr>
            <a:xfrm>
              <a:off x="5313249" y="3071043"/>
              <a:ext cx="375033" cy="320706"/>
            </a:xfrm>
            <a:custGeom>
              <a:avLst/>
              <a:gdLst/>
              <a:ahLst/>
              <a:cxnLst/>
              <a:rect l="l" t="t" r="r" b="b"/>
              <a:pathLst>
                <a:path w="2354" h="2013" extrusionOk="0">
                  <a:moveTo>
                    <a:pt x="953" y="0"/>
                  </a:moveTo>
                  <a:cubicBezTo>
                    <a:pt x="506" y="94"/>
                    <a:pt x="0" y="906"/>
                    <a:pt x="0" y="906"/>
                  </a:cubicBezTo>
                  <a:cubicBezTo>
                    <a:pt x="848" y="953"/>
                    <a:pt x="1660" y="2000"/>
                    <a:pt x="1660" y="2012"/>
                  </a:cubicBezTo>
                  <a:lnTo>
                    <a:pt x="2354" y="1695"/>
                  </a:lnTo>
                  <a:cubicBezTo>
                    <a:pt x="1801" y="388"/>
                    <a:pt x="953" y="0"/>
                    <a:pt x="953"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685;p17"/>
            <p:cNvSpPr/>
            <p:nvPr/>
          </p:nvSpPr>
          <p:spPr>
            <a:xfrm>
              <a:off x="5288873" y="2991544"/>
              <a:ext cx="318794" cy="210777"/>
            </a:xfrm>
            <a:custGeom>
              <a:avLst/>
              <a:gdLst/>
              <a:ahLst/>
              <a:cxnLst/>
              <a:rect l="l" t="t" r="r" b="b"/>
              <a:pathLst>
                <a:path w="2001" h="1323" extrusionOk="0">
                  <a:moveTo>
                    <a:pt x="1457" y="0"/>
                  </a:moveTo>
                  <a:cubicBezTo>
                    <a:pt x="736" y="0"/>
                    <a:pt x="0" y="822"/>
                    <a:pt x="0" y="840"/>
                  </a:cubicBezTo>
                  <a:lnTo>
                    <a:pt x="283" y="1323"/>
                  </a:lnTo>
                  <a:cubicBezTo>
                    <a:pt x="1048" y="699"/>
                    <a:pt x="2001" y="193"/>
                    <a:pt x="2001" y="193"/>
                  </a:cubicBezTo>
                  <a:cubicBezTo>
                    <a:pt x="1829" y="55"/>
                    <a:pt x="1644" y="0"/>
                    <a:pt x="1457" y="0"/>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686;p17"/>
            <p:cNvSpPr/>
            <p:nvPr/>
          </p:nvSpPr>
          <p:spPr>
            <a:xfrm>
              <a:off x="5232634" y="2727873"/>
              <a:ext cx="511887" cy="410721"/>
            </a:xfrm>
            <a:custGeom>
              <a:avLst/>
              <a:gdLst/>
              <a:ahLst/>
              <a:cxnLst/>
              <a:rect l="l" t="t" r="r" b="b"/>
              <a:pathLst>
                <a:path w="3213" h="2578" extrusionOk="0">
                  <a:moveTo>
                    <a:pt x="2166" y="1"/>
                  </a:moveTo>
                  <a:cubicBezTo>
                    <a:pt x="353" y="330"/>
                    <a:pt x="0" y="1789"/>
                    <a:pt x="0" y="1789"/>
                  </a:cubicBezTo>
                  <a:lnTo>
                    <a:pt x="106" y="2342"/>
                  </a:lnTo>
                  <a:lnTo>
                    <a:pt x="400" y="2578"/>
                  </a:lnTo>
                  <a:cubicBezTo>
                    <a:pt x="1403" y="1834"/>
                    <a:pt x="2813" y="1788"/>
                    <a:pt x="3142" y="1788"/>
                  </a:cubicBezTo>
                  <a:cubicBezTo>
                    <a:pt x="3188" y="1788"/>
                    <a:pt x="3213" y="1789"/>
                    <a:pt x="3213" y="1789"/>
                  </a:cubicBezTo>
                  <a:cubicBezTo>
                    <a:pt x="2977" y="1130"/>
                    <a:pt x="2166" y="1"/>
                    <a:pt x="2166"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687;p17"/>
            <p:cNvSpPr/>
            <p:nvPr/>
          </p:nvSpPr>
          <p:spPr>
            <a:xfrm>
              <a:off x="5043206" y="2529205"/>
              <a:ext cx="358305" cy="571950"/>
            </a:xfrm>
            <a:custGeom>
              <a:avLst/>
              <a:gdLst/>
              <a:ahLst/>
              <a:cxnLst/>
              <a:rect l="l" t="t" r="r" b="b"/>
              <a:pathLst>
                <a:path w="2249" h="3590" extrusionOk="0">
                  <a:moveTo>
                    <a:pt x="1048" y="0"/>
                  </a:moveTo>
                  <a:lnTo>
                    <a:pt x="1" y="2024"/>
                  </a:lnTo>
                  <a:lnTo>
                    <a:pt x="1295" y="3589"/>
                  </a:lnTo>
                  <a:cubicBezTo>
                    <a:pt x="1295" y="1942"/>
                    <a:pt x="2248" y="506"/>
                    <a:pt x="2248" y="506"/>
                  </a:cubicBezTo>
                  <a:lnTo>
                    <a:pt x="1048" y="0"/>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688;p17"/>
            <p:cNvSpPr/>
            <p:nvPr/>
          </p:nvSpPr>
          <p:spPr>
            <a:xfrm>
              <a:off x="5249522" y="2845609"/>
              <a:ext cx="427608" cy="255545"/>
            </a:xfrm>
            <a:custGeom>
              <a:avLst/>
              <a:gdLst/>
              <a:ahLst/>
              <a:cxnLst/>
              <a:rect l="l" t="t" r="r" b="b"/>
              <a:pathLst>
                <a:path w="2684" h="1604" extrusionOk="0">
                  <a:moveTo>
                    <a:pt x="1942" y="0"/>
                  </a:moveTo>
                  <a:cubicBezTo>
                    <a:pt x="1472" y="0"/>
                    <a:pt x="802" y="110"/>
                    <a:pt x="83" y="580"/>
                  </a:cubicBezTo>
                  <a:lnTo>
                    <a:pt x="0" y="1603"/>
                  </a:lnTo>
                  <a:cubicBezTo>
                    <a:pt x="0" y="1603"/>
                    <a:pt x="949" y="226"/>
                    <a:pt x="2640" y="226"/>
                  </a:cubicBezTo>
                  <a:cubicBezTo>
                    <a:pt x="2655" y="226"/>
                    <a:pt x="2669" y="226"/>
                    <a:pt x="2683" y="226"/>
                  </a:cubicBezTo>
                  <a:lnTo>
                    <a:pt x="2613" y="85"/>
                  </a:lnTo>
                  <a:cubicBezTo>
                    <a:pt x="2613" y="85"/>
                    <a:pt x="2355" y="0"/>
                    <a:pt x="1942" y="0"/>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689;p17"/>
            <p:cNvSpPr/>
            <p:nvPr/>
          </p:nvSpPr>
          <p:spPr>
            <a:xfrm>
              <a:off x="4501369" y="2529205"/>
              <a:ext cx="804553" cy="440035"/>
            </a:xfrm>
            <a:custGeom>
              <a:avLst/>
              <a:gdLst/>
              <a:ahLst/>
              <a:cxnLst/>
              <a:rect l="l" t="t" r="r" b="b"/>
              <a:pathLst>
                <a:path w="5050" h="2762" extrusionOk="0">
                  <a:moveTo>
                    <a:pt x="4449" y="0"/>
                  </a:moveTo>
                  <a:lnTo>
                    <a:pt x="3814" y="1224"/>
                  </a:lnTo>
                  <a:lnTo>
                    <a:pt x="3637" y="895"/>
                  </a:lnTo>
                  <a:lnTo>
                    <a:pt x="2354" y="1942"/>
                  </a:lnTo>
                  <a:cubicBezTo>
                    <a:pt x="1825" y="1683"/>
                    <a:pt x="1272" y="1448"/>
                    <a:pt x="695" y="1295"/>
                  </a:cubicBezTo>
                  <a:lnTo>
                    <a:pt x="354" y="1636"/>
                  </a:lnTo>
                  <a:cubicBezTo>
                    <a:pt x="354" y="1636"/>
                    <a:pt x="1" y="2354"/>
                    <a:pt x="1131" y="2624"/>
                  </a:cubicBezTo>
                  <a:cubicBezTo>
                    <a:pt x="1496" y="2706"/>
                    <a:pt x="1904" y="2761"/>
                    <a:pt x="2310" y="2761"/>
                  </a:cubicBezTo>
                  <a:cubicBezTo>
                    <a:pt x="3186" y="2761"/>
                    <a:pt x="4055" y="2506"/>
                    <a:pt x="4473" y="1718"/>
                  </a:cubicBezTo>
                  <a:cubicBezTo>
                    <a:pt x="4802" y="1118"/>
                    <a:pt x="4955" y="600"/>
                    <a:pt x="5049" y="247"/>
                  </a:cubicBezTo>
                  <a:lnTo>
                    <a:pt x="4449" y="0"/>
                  </a:lnTo>
                  <a:close/>
                </a:path>
              </a:pathLst>
            </a:custGeom>
            <a:solidFill>
              <a:srgbClr val="814500">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690;p17"/>
            <p:cNvSpPr/>
            <p:nvPr/>
          </p:nvSpPr>
          <p:spPr>
            <a:xfrm>
              <a:off x="4690797" y="2374029"/>
              <a:ext cx="465048" cy="232126"/>
            </a:xfrm>
            <a:custGeom>
              <a:avLst/>
              <a:gdLst/>
              <a:ahLst/>
              <a:cxnLst/>
              <a:rect l="l" t="t" r="r" b="b"/>
              <a:pathLst>
                <a:path w="2919" h="1457" extrusionOk="0">
                  <a:moveTo>
                    <a:pt x="183" y="1"/>
                  </a:moveTo>
                  <a:cubicBezTo>
                    <a:pt x="62" y="1"/>
                    <a:pt x="0" y="9"/>
                    <a:pt x="0" y="9"/>
                  </a:cubicBezTo>
                  <a:cubicBezTo>
                    <a:pt x="871" y="209"/>
                    <a:pt x="1177" y="809"/>
                    <a:pt x="1307" y="833"/>
                  </a:cubicBezTo>
                  <a:cubicBezTo>
                    <a:pt x="2119" y="1021"/>
                    <a:pt x="2919" y="1457"/>
                    <a:pt x="2919" y="1457"/>
                  </a:cubicBezTo>
                  <a:cubicBezTo>
                    <a:pt x="2507" y="904"/>
                    <a:pt x="1989" y="362"/>
                    <a:pt x="1707" y="268"/>
                  </a:cubicBezTo>
                  <a:cubicBezTo>
                    <a:pt x="945" y="38"/>
                    <a:pt x="435" y="1"/>
                    <a:pt x="1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691;p17"/>
            <p:cNvSpPr/>
            <p:nvPr/>
          </p:nvSpPr>
          <p:spPr>
            <a:xfrm>
              <a:off x="4921329" y="2430746"/>
              <a:ext cx="50822" cy="58151"/>
            </a:xfrm>
            <a:custGeom>
              <a:avLst/>
              <a:gdLst/>
              <a:ahLst/>
              <a:cxnLst/>
              <a:rect l="l" t="t" r="r" b="b"/>
              <a:pathLst>
                <a:path w="319" h="365" extrusionOk="0">
                  <a:moveTo>
                    <a:pt x="196" y="0"/>
                  </a:moveTo>
                  <a:cubicBezTo>
                    <a:pt x="130" y="0"/>
                    <a:pt x="53" y="42"/>
                    <a:pt x="24" y="100"/>
                  </a:cubicBezTo>
                  <a:cubicBezTo>
                    <a:pt x="1" y="183"/>
                    <a:pt x="13" y="324"/>
                    <a:pt x="71" y="359"/>
                  </a:cubicBezTo>
                  <a:cubicBezTo>
                    <a:pt x="80" y="363"/>
                    <a:pt x="91" y="365"/>
                    <a:pt x="103" y="365"/>
                  </a:cubicBezTo>
                  <a:cubicBezTo>
                    <a:pt x="168" y="365"/>
                    <a:pt x="265" y="313"/>
                    <a:pt x="295" y="253"/>
                  </a:cubicBezTo>
                  <a:cubicBezTo>
                    <a:pt x="319" y="195"/>
                    <a:pt x="295" y="42"/>
                    <a:pt x="236" y="6"/>
                  </a:cubicBezTo>
                  <a:cubicBezTo>
                    <a:pt x="224" y="2"/>
                    <a:pt x="210" y="0"/>
                    <a:pt x="196" y="0"/>
                  </a:cubicBezTo>
                  <a:close/>
                </a:path>
              </a:pathLst>
            </a:custGeom>
            <a:solidFill>
              <a:srgbClr val="B6C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692;p17"/>
            <p:cNvSpPr/>
            <p:nvPr/>
          </p:nvSpPr>
          <p:spPr>
            <a:xfrm>
              <a:off x="5062006" y="2300425"/>
              <a:ext cx="157565" cy="137013"/>
            </a:xfrm>
            <a:custGeom>
              <a:avLst/>
              <a:gdLst/>
              <a:ahLst/>
              <a:cxnLst/>
              <a:rect l="l" t="t" r="r" b="b"/>
              <a:pathLst>
                <a:path w="989" h="860" extrusionOk="0">
                  <a:moveTo>
                    <a:pt x="0" y="1"/>
                  </a:moveTo>
                  <a:lnTo>
                    <a:pt x="989" y="860"/>
                  </a:lnTo>
                  <a:lnTo>
                    <a:pt x="883" y="154"/>
                  </a:lnTo>
                  <a:lnTo>
                    <a:pt x="0"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693;p17"/>
            <p:cNvSpPr/>
            <p:nvPr/>
          </p:nvSpPr>
          <p:spPr>
            <a:xfrm>
              <a:off x="4658934" y="2225386"/>
              <a:ext cx="200740" cy="84598"/>
            </a:xfrm>
            <a:custGeom>
              <a:avLst/>
              <a:gdLst/>
              <a:ahLst/>
              <a:cxnLst/>
              <a:rect l="l" t="t" r="r" b="b"/>
              <a:pathLst>
                <a:path w="1260" h="531" extrusionOk="0">
                  <a:moveTo>
                    <a:pt x="353" y="1"/>
                  </a:moveTo>
                  <a:lnTo>
                    <a:pt x="0" y="530"/>
                  </a:lnTo>
                  <a:lnTo>
                    <a:pt x="1260" y="60"/>
                  </a:lnTo>
                  <a:lnTo>
                    <a:pt x="353"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694;p17"/>
            <p:cNvSpPr/>
            <p:nvPr/>
          </p:nvSpPr>
          <p:spPr>
            <a:xfrm>
              <a:off x="4595207" y="2425648"/>
              <a:ext cx="236427" cy="66117"/>
            </a:xfrm>
            <a:custGeom>
              <a:avLst/>
              <a:gdLst/>
              <a:ahLst/>
              <a:cxnLst/>
              <a:rect l="l" t="t" r="r" b="b"/>
              <a:pathLst>
                <a:path w="1484" h="415" extrusionOk="0">
                  <a:moveTo>
                    <a:pt x="415" y="1"/>
                  </a:moveTo>
                  <a:cubicBezTo>
                    <a:pt x="368" y="1"/>
                    <a:pt x="342" y="3"/>
                    <a:pt x="342" y="3"/>
                  </a:cubicBezTo>
                  <a:lnTo>
                    <a:pt x="0" y="309"/>
                  </a:lnTo>
                  <a:lnTo>
                    <a:pt x="1483" y="415"/>
                  </a:lnTo>
                  <a:cubicBezTo>
                    <a:pt x="1106" y="38"/>
                    <a:pt x="602" y="1"/>
                    <a:pt x="415"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695;p17"/>
            <p:cNvSpPr/>
            <p:nvPr/>
          </p:nvSpPr>
          <p:spPr>
            <a:xfrm>
              <a:off x="4627070" y="2360487"/>
              <a:ext cx="307642" cy="185764"/>
            </a:xfrm>
            <a:custGeom>
              <a:avLst/>
              <a:gdLst/>
              <a:ahLst/>
              <a:cxnLst/>
              <a:rect l="l" t="t" r="r" b="b"/>
              <a:pathLst>
                <a:path w="1931" h="1166" extrusionOk="0">
                  <a:moveTo>
                    <a:pt x="377" y="0"/>
                  </a:moveTo>
                  <a:lnTo>
                    <a:pt x="0" y="471"/>
                  </a:lnTo>
                  <a:cubicBezTo>
                    <a:pt x="0" y="471"/>
                    <a:pt x="28" y="468"/>
                    <a:pt x="77" y="468"/>
                  </a:cubicBezTo>
                  <a:cubicBezTo>
                    <a:pt x="292" y="468"/>
                    <a:pt x="919" y="515"/>
                    <a:pt x="1389" y="1024"/>
                  </a:cubicBezTo>
                  <a:lnTo>
                    <a:pt x="1930" y="1165"/>
                  </a:lnTo>
                  <a:lnTo>
                    <a:pt x="1930" y="1165"/>
                  </a:lnTo>
                  <a:cubicBezTo>
                    <a:pt x="1914" y="1158"/>
                    <a:pt x="1163" y="47"/>
                    <a:pt x="377" y="0"/>
                  </a:cubicBezTo>
                  <a:close/>
                  <a:moveTo>
                    <a:pt x="1930" y="1165"/>
                  </a:moveTo>
                  <a:cubicBezTo>
                    <a:pt x="1930" y="1165"/>
                    <a:pt x="1930" y="1165"/>
                    <a:pt x="1930" y="1165"/>
                  </a:cubicBezTo>
                  <a:lnTo>
                    <a:pt x="1930" y="1165"/>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696;p17"/>
            <p:cNvSpPr/>
            <p:nvPr/>
          </p:nvSpPr>
          <p:spPr>
            <a:xfrm>
              <a:off x="4662598" y="2291025"/>
              <a:ext cx="335841" cy="137013"/>
            </a:xfrm>
            <a:custGeom>
              <a:avLst/>
              <a:gdLst/>
              <a:ahLst/>
              <a:cxnLst/>
              <a:rect l="l" t="t" r="r" b="b"/>
              <a:pathLst>
                <a:path w="2108" h="860" extrusionOk="0">
                  <a:moveTo>
                    <a:pt x="1055" y="0"/>
                  </a:moveTo>
                  <a:cubicBezTo>
                    <a:pt x="980" y="0"/>
                    <a:pt x="58" y="159"/>
                    <a:pt x="1" y="624"/>
                  </a:cubicBezTo>
                  <a:cubicBezTo>
                    <a:pt x="1" y="624"/>
                    <a:pt x="137" y="574"/>
                    <a:pt x="454" y="574"/>
                  </a:cubicBezTo>
                  <a:cubicBezTo>
                    <a:pt x="788" y="574"/>
                    <a:pt x="1322" y="630"/>
                    <a:pt x="2107" y="860"/>
                  </a:cubicBezTo>
                  <a:lnTo>
                    <a:pt x="1060" y="1"/>
                  </a:lnTo>
                  <a:cubicBezTo>
                    <a:pt x="1060" y="0"/>
                    <a:pt x="1058" y="0"/>
                    <a:pt x="1055" y="0"/>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97;p17"/>
            <p:cNvSpPr/>
            <p:nvPr/>
          </p:nvSpPr>
          <p:spPr>
            <a:xfrm>
              <a:off x="4784476" y="2292937"/>
              <a:ext cx="465207" cy="410721"/>
            </a:xfrm>
            <a:custGeom>
              <a:avLst/>
              <a:gdLst/>
              <a:ahLst/>
              <a:cxnLst/>
              <a:rect l="l" t="t" r="r" b="b"/>
              <a:pathLst>
                <a:path w="2920" h="2578" extrusionOk="0">
                  <a:moveTo>
                    <a:pt x="942" y="1"/>
                  </a:moveTo>
                  <a:lnTo>
                    <a:pt x="1" y="48"/>
                  </a:lnTo>
                  <a:cubicBezTo>
                    <a:pt x="1" y="48"/>
                    <a:pt x="1695" y="824"/>
                    <a:pt x="2625" y="2578"/>
                  </a:cubicBezTo>
                  <a:lnTo>
                    <a:pt x="2919" y="2013"/>
                  </a:lnTo>
                  <a:cubicBezTo>
                    <a:pt x="2919" y="2013"/>
                    <a:pt x="2319" y="412"/>
                    <a:pt x="942"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98;p17"/>
            <p:cNvSpPr/>
            <p:nvPr/>
          </p:nvSpPr>
          <p:spPr>
            <a:xfrm>
              <a:off x="4649534" y="2224430"/>
              <a:ext cx="412632" cy="166168"/>
            </a:xfrm>
            <a:custGeom>
              <a:avLst/>
              <a:gdLst/>
              <a:ahLst/>
              <a:cxnLst/>
              <a:rect l="l" t="t" r="r" b="b"/>
              <a:pathLst>
                <a:path w="2590" h="1043" extrusionOk="0">
                  <a:moveTo>
                    <a:pt x="1934" y="0"/>
                  </a:moveTo>
                  <a:cubicBezTo>
                    <a:pt x="696" y="0"/>
                    <a:pt x="1" y="513"/>
                    <a:pt x="1" y="513"/>
                  </a:cubicBezTo>
                  <a:lnTo>
                    <a:pt x="83" y="1042"/>
                  </a:lnTo>
                  <a:cubicBezTo>
                    <a:pt x="665" y="585"/>
                    <a:pt x="1432" y="491"/>
                    <a:pt x="1963" y="491"/>
                  </a:cubicBezTo>
                  <a:cubicBezTo>
                    <a:pt x="2333" y="491"/>
                    <a:pt x="2589" y="536"/>
                    <a:pt x="2589" y="536"/>
                  </a:cubicBezTo>
                  <a:lnTo>
                    <a:pt x="2460" y="30"/>
                  </a:lnTo>
                  <a:cubicBezTo>
                    <a:pt x="2275" y="10"/>
                    <a:pt x="2100" y="0"/>
                    <a:pt x="1934"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99;p17"/>
            <p:cNvSpPr/>
            <p:nvPr/>
          </p:nvSpPr>
          <p:spPr>
            <a:xfrm>
              <a:off x="4846450" y="2225386"/>
              <a:ext cx="223204" cy="150236"/>
            </a:xfrm>
            <a:custGeom>
              <a:avLst/>
              <a:gdLst/>
              <a:ahLst/>
              <a:cxnLst/>
              <a:rect l="l" t="t" r="r" b="b"/>
              <a:pathLst>
                <a:path w="1401" h="943" extrusionOk="0">
                  <a:moveTo>
                    <a:pt x="647" y="1"/>
                  </a:moveTo>
                  <a:lnTo>
                    <a:pt x="0" y="71"/>
                  </a:lnTo>
                  <a:lnTo>
                    <a:pt x="1401" y="942"/>
                  </a:lnTo>
                  <a:lnTo>
                    <a:pt x="647"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00;p17"/>
            <p:cNvSpPr/>
            <p:nvPr/>
          </p:nvSpPr>
          <p:spPr>
            <a:xfrm>
              <a:off x="4906353" y="2248009"/>
              <a:ext cx="343329" cy="345082"/>
            </a:xfrm>
            <a:custGeom>
              <a:avLst/>
              <a:gdLst/>
              <a:ahLst/>
              <a:cxnLst/>
              <a:rect l="l" t="t" r="r" b="b"/>
              <a:pathLst>
                <a:path w="2155" h="2166" extrusionOk="0">
                  <a:moveTo>
                    <a:pt x="1" y="0"/>
                  </a:moveTo>
                  <a:cubicBezTo>
                    <a:pt x="1" y="0"/>
                    <a:pt x="1213" y="718"/>
                    <a:pt x="2072" y="2165"/>
                  </a:cubicBezTo>
                  <a:lnTo>
                    <a:pt x="2154" y="1236"/>
                  </a:lnTo>
                  <a:cubicBezTo>
                    <a:pt x="2154" y="1236"/>
                    <a:pt x="1507" y="424"/>
                    <a:pt x="872" y="118"/>
                  </a:cubicBezTo>
                  <a:lnTo>
                    <a:pt x="1"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01;p17"/>
            <p:cNvSpPr/>
            <p:nvPr/>
          </p:nvSpPr>
          <p:spPr>
            <a:xfrm>
              <a:off x="4690797" y="2160703"/>
              <a:ext cx="530687" cy="214919"/>
            </a:xfrm>
            <a:custGeom>
              <a:avLst/>
              <a:gdLst/>
              <a:ahLst/>
              <a:cxnLst/>
              <a:rect l="l" t="t" r="r" b="b"/>
              <a:pathLst>
                <a:path w="3331" h="1349" extrusionOk="0">
                  <a:moveTo>
                    <a:pt x="1399" y="0"/>
                  </a:moveTo>
                  <a:cubicBezTo>
                    <a:pt x="1229" y="0"/>
                    <a:pt x="1053" y="17"/>
                    <a:pt x="871" y="54"/>
                  </a:cubicBezTo>
                  <a:lnTo>
                    <a:pt x="0" y="477"/>
                  </a:lnTo>
                  <a:cubicBezTo>
                    <a:pt x="0" y="477"/>
                    <a:pt x="77" y="473"/>
                    <a:pt x="210" y="473"/>
                  </a:cubicBezTo>
                  <a:cubicBezTo>
                    <a:pt x="767" y="473"/>
                    <a:pt x="2314" y="550"/>
                    <a:pt x="3331" y="1348"/>
                  </a:cubicBezTo>
                  <a:lnTo>
                    <a:pt x="3331" y="701"/>
                  </a:lnTo>
                  <a:cubicBezTo>
                    <a:pt x="3331" y="701"/>
                    <a:pt x="2515" y="0"/>
                    <a:pt x="1399"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02;p17"/>
            <p:cNvSpPr/>
            <p:nvPr/>
          </p:nvSpPr>
          <p:spPr>
            <a:xfrm>
              <a:off x="4865090" y="2549756"/>
              <a:ext cx="178276" cy="317042"/>
            </a:xfrm>
            <a:custGeom>
              <a:avLst/>
              <a:gdLst/>
              <a:ahLst/>
              <a:cxnLst/>
              <a:rect l="l" t="t" r="r" b="b"/>
              <a:pathLst>
                <a:path w="1119" h="1990" extrusionOk="0">
                  <a:moveTo>
                    <a:pt x="1" y="1"/>
                  </a:moveTo>
                  <a:lnTo>
                    <a:pt x="1" y="1"/>
                  </a:lnTo>
                  <a:cubicBezTo>
                    <a:pt x="801" y="636"/>
                    <a:pt x="836" y="1989"/>
                    <a:pt x="836" y="1989"/>
                  </a:cubicBezTo>
                  <a:lnTo>
                    <a:pt x="1119" y="1895"/>
                  </a:lnTo>
                  <a:cubicBezTo>
                    <a:pt x="1072" y="36"/>
                    <a:pt x="1" y="1"/>
                    <a:pt x="1"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03;p17"/>
            <p:cNvSpPr/>
            <p:nvPr/>
          </p:nvSpPr>
          <p:spPr>
            <a:xfrm>
              <a:off x="4846450" y="2525381"/>
              <a:ext cx="318794" cy="346994"/>
            </a:xfrm>
            <a:custGeom>
              <a:avLst/>
              <a:gdLst/>
              <a:ahLst/>
              <a:cxnLst/>
              <a:rect l="l" t="t" r="r" b="b"/>
              <a:pathLst>
                <a:path w="2001" h="2178" extrusionOk="0">
                  <a:moveTo>
                    <a:pt x="1" y="0"/>
                  </a:moveTo>
                  <a:cubicBezTo>
                    <a:pt x="0" y="0"/>
                    <a:pt x="0" y="1"/>
                    <a:pt x="0" y="1"/>
                  </a:cubicBezTo>
                  <a:cubicBezTo>
                    <a:pt x="1306" y="966"/>
                    <a:pt x="1236" y="2178"/>
                    <a:pt x="1236" y="2178"/>
                  </a:cubicBezTo>
                  <a:lnTo>
                    <a:pt x="2001" y="1354"/>
                  </a:lnTo>
                  <a:cubicBezTo>
                    <a:pt x="1605" y="493"/>
                    <a:pt x="37" y="0"/>
                    <a:pt x="1"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04;p17"/>
            <p:cNvSpPr/>
            <p:nvPr/>
          </p:nvSpPr>
          <p:spPr>
            <a:xfrm>
              <a:off x="4503281" y="2715765"/>
              <a:ext cx="307642" cy="177320"/>
            </a:xfrm>
            <a:custGeom>
              <a:avLst/>
              <a:gdLst/>
              <a:ahLst/>
              <a:cxnLst/>
              <a:rect l="l" t="t" r="r" b="b"/>
              <a:pathLst>
                <a:path w="1931" h="1113" extrusionOk="0">
                  <a:moveTo>
                    <a:pt x="253" y="1"/>
                  </a:moveTo>
                  <a:cubicBezTo>
                    <a:pt x="172" y="1"/>
                    <a:pt x="88" y="6"/>
                    <a:pt x="1" y="18"/>
                  </a:cubicBezTo>
                  <a:lnTo>
                    <a:pt x="1072" y="1112"/>
                  </a:lnTo>
                  <a:lnTo>
                    <a:pt x="1931" y="1112"/>
                  </a:lnTo>
                  <a:cubicBezTo>
                    <a:pt x="1931" y="1112"/>
                    <a:pt x="1416" y="1"/>
                    <a:pt x="253"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05;p17"/>
            <p:cNvSpPr/>
            <p:nvPr/>
          </p:nvSpPr>
          <p:spPr>
            <a:xfrm>
              <a:off x="4503281" y="2517096"/>
              <a:ext cx="343329" cy="351773"/>
            </a:xfrm>
            <a:custGeom>
              <a:avLst/>
              <a:gdLst/>
              <a:ahLst/>
              <a:cxnLst/>
              <a:rect l="l" t="t" r="r" b="b"/>
              <a:pathLst>
                <a:path w="2155" h="2208" extrusionOk="0">
                  <a:moveTo>
                    <a:pt x="1165" y="1"/>
                  </a:moveTo>
                  <a:cubicBezTo>
                    <a:pt x="754" y="1"/>
                    <a:pt x="263" y="102"/>
                    <a:pt x="1" y="523"/>
                  </a:cubicBezTo>
                  <a:cubicBezTo>
                    <a:pt x="1" y="523"/>
                    <a:pt x="1072" y="994"/>
                    <a:pt x="1931" y="2183"/>
                  </a:cubicBezTo>
                  <a:cubicBezTo>
                    <a:pt x="1943" y="2201"/>
                    <a:pt x="1955" y="2208"/>
                    <a:pt x="1967" y="2208"/>
                  </a:cubicBezTo>
                  <a:cubicBezTo>
                    <a:pt x="2017" y="2208"/>
                    <a:pt x="2060" y="2072"/>
                    <a:pt x="2110" y="2072"/>
                  </a:cubicBezTo>
                  <a:cubicBezTo>
                    <a:pt x="2124" y="2072"/>
                    <a:pt x="2139" y="2083"/>
                    <a:pt x="2154" y="2112"/>
                  </a:cubicBezTo>
                  <a:lnTo>
                    <a:pt x="1860" y="88"/>
                  </a:lnTo>
                  <a:cubicBezTo>
                    <a:pt x="1860" y="88"/>
                    <a:pt x="1547" y="1"/>
                    <a:pt x="1165"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06;p17"/>
            <p:cNvSpPr/>
            <p:nvPr/>
          </p:nvSpPr>
          <p:spPr>
            <a:xfrm>
              <a:off x="4567008" y="2546092"/>
              <a:ext cx="438920" cy="365634"/>
            </a:xfrm>
            <a:custGeom>
              <a:avLst/>
              <a:gdLst/>
              <a:ahLst/>
              <a:cxnLst/>
              <a:rect l="l" t="t" r="r" b="b"/>
              <a:pathLst>
                <a:path w="2755" h="2295" extrusionOk="0">
                  <a:moveTo>
                    <a:pt x="1" y="0"/>
                  </a:moveTo>
                  <a:lnTo>
                    <a:pt x="1" y="0"/>
                  </a:lnTo>
                  <a:cubicBezTo>
                    <a:pt x="1" y="0"/>
                    <a:pt x="1" y="0"/>
                    <a:pt x="1" y="0"/>
                  </a:cubicBezTo>
                  <a:lnTo>
                    <a:pt x="1" y="0"/>
                  </a:lnTo>
                  <a:cubicBezTo>
                    <a:pt x="1" y="0"/>
                    <a:pt x="1" y="0"/>
                    <a:pt x="1" y="0"/>
                  </a:cubicBezTo>
                  <a:close/>
                  <a:moveTo>
                    <a:pt x="1" y="0"/>
                  </a:moveTo>
                  <a:lnTo>
                    <a:pt x="1" y="0"/>
                  </a:lnTo>
                  <a:cubicBezTo>
                    <a:pt x="16" y="1"/>
                    <a:pt x="1919" y="649"/>
                    <a:pt x="1648" y="2295"/>
                  </a:cubicBezTo>
                  <a:lnTo>
                    <a:pt x="2237" y="2083"/>
                  </a:lnTo>
                  <a:lnTo>
                    <a:pt x="2754" y="2142"/>
                  </a:lnTo>
                  <a:cubicBezTo>
                    <a:pt x="2754" y="2142"/>
                    <a:pt x="2754" y="730"/>
                    <a:pt x="1860" y="24"/>
                  </a:cubicBezTo>
                  <a:cubicBezTo>
                    <a:pt x="1860" y="24"/>
                    <a:pt x="530" y="24"/>
                    <a:pt x="1"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07;p17"/>
            <p:cNvSpPr/>
            <p:nvPr/>
          </p:nvSpPr>
          <p:spPr>
            <a:xfrm>
              <a:off x="4503281" y="2493199"/>
              <a:ext cx="450072" cy="105468"/>
            </a:xfrm>
            <a:custGeom>
              <a:avLst/>
              <a:gdLst/>
              <a:ahLst/>
              <a:cxnLst/>
              <a:rect l="l" t="t" r="r" b="b"/>
              <a:pathLst>
                <a:path w="2825" h="662" extrusionOk="0">
                  <a:moveTo>
                    <a:pt x="2823" y="614"/>
                  </a:moveTo>
                  <a:cubicBezTo>
                    <a:pt x="2824" y="614"/>
                    <a:pt x="2824" y="615"/>
                    <a:pt x="2825" y="615"/>
                  </a:cubicBezTo>
                  <a:cubicBezTo>
                    <a:pt x="2825" y="615"/>
                    <a:pt x="2825" y="615"/>
                    <a:pt x="2825" y="615"/>
                  </a:cubicBezTo>
                  <a:cubicBezTo>
                    <a:pt x="2824" y="614"/>
                    <a:pt x="2823" y="614"/>
                    <a:pt x="2823" y="614"/>
                  </a:cubicBezTo>
                  <a:close/>
                  <a:moveTo>
                    <a:pt x="803" y="0"/>
                  </a:moveTo>
                  <a:cubicBezTo>
                    <a:pt x="675" y="0"/>
                    <a:pt x="545" y="8"/>
                    <a:pt x="413" y="26"/>
                  </a:cubicBezTo>
                  <a:lnTo>
                    <a:pt x="1" y="662"/>
                  </a:lnTo>
                  <a:cubicBezTo>
                    <a:pt x="1" y="662"/>
                    <a:pt x="638" y="433"/>
                    <a:pt x="1519" y="433"/>
                  </a:cubicBezTo>
                  <a:cubicBezTo>
                    <a:pt x="1916" y="433"/>
                    <a:pt x="2362" y="479"/>
                    <a:pt x="2823" y="614"/>
                  </a:cubicBezTo>
                  <a:lnTo>
                    <a:pt x="2823" y="614"/>
                  </a:lnTo>
                  <a:cubicBezTo>
                    <a:pt x="2772" y="589"/>
                    <a:pt x="1891" y="0"/>
                    <a:pt x="803"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08;p17"/>
            <p:cNvSpPr/>
            <p:nvPr/>
          </p:nvSpPr>
          <p:spPr>
            <a:xfrm>
              <a:off x="4548368" y="2461813"/>
              <a:ext cx="646829" cy="299995"/>
            </a:xfrm>
            <a:custGeom>
              <a:avLst/>
              <a:gdLst/>
              <a:ahLst/>
              <a:cxnLst/>
              <a:rect l="l" t="t" r="r" b="b"/>
              <a:pathLst>
                <a:path w="4060" h="1883" extrusionOk="0">
                  <a:moveTo>
                    <a:pt x="768" y="0"/>
                  </a:moveTo>
                  <a:cubicBezTo>
                    <a:pt x="533" y="0"/>
                    <a:pt x="348" y="17"/>
                    <a:pt x="247" y="47"/>
                  </a:cubicBezTo>
                  <a:lnTo>
                    <a:pt x="0" y="306"/>
                  </a:lnTo>
                  <a:cubicBezTo>
                    <a:pt x="87" y="301"/>
                    <a:pt x="172" y="299"/>
                    <a:pt x="256" y="299"/>
                  </a:cubicBezTo>
                  <a:cubicBezTo>
                    <a:pt x="2474" y="299"/>
                    <a:pt x="3883" y="1882"/>
                    <a:pt x="3883" y="1882"/>
                  </a:cubicBezTo>
                  <a:lnTo>
                    <a:pt x="4060" y="1318"/>
                  </a:lnTo>
                  <a:cubicBezTo>
                    <a:pt x="3670" y="309"/>
                    <a:pt x="1762" y="0"/>
                    <a:pt x="768"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09;p17"/>
            <p:cNvSpPr/>
            <p:nvPr/>
          </p:nvSpPr>
          <p:spPr>
            <a:xfrm>
              <a:off x="4670245" y="2671634"/>
              <a:ext cx="225116" cy="232604"/>
            </a:xfrm>
            <a:custGeom>
              <a:avLst/>
              <a:gdLst/>
              <a:ahLst/>
              <a:cxnLst/>
              <a:rect l="l" t="t" r="r" b="b"/>
              <a:pathLst>
                <a:path w="1413" h="1460" extrusionOk="0">
                  <a:moveTo>
                    <a:pt x="0" y="1"/>
                  </a:moveTo>
                  <a:lnTo>
                    <a:pt x="1106" y="1460"/>
                  </a:lnTo>
                  <a:lnTo>
                    <a:pt x="1389" y="1413"/>
                  </a:lnTo>
                  <a:cubicBezTo>
                    <a:pt x="1389" y="1413"/>
                    <a:pt x="1412" y="471"/>
                    <a:pt x="0"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10;p17"/>
            <p:cNvSpPr/>
            <p:nvPr/>
          </p:nvSpPr>
          <p:spPr>
            <a:xfrm>
              <a:off x="4503281" y="2718474"/>
              <a:ext cx="200740" cy="183852"/>
            </a:xfrm>
            <a:custGeom>
              <a:avLst/>
              <a:gdLst/>
              <a:ahLst/>
              <a:cxnLst/>
              <a:rect l="l" t="t" r="r" b="b"/>
              <a:pathLst>
                <a:path w="1260" h="1154" extrusionOk="0">
                  <a:moveTo>
                    <a:pt x="1" y="1"/>
                  </a:moveTo>
                  <a:lnTo>
                    <a:pt x="1" y="318"/>
                  </a:lnTo>
                  <a:lnTo>
                    <a:pt x="413" y="824"/>
                  </a:lnTo>
                  <a:lnTo>
                    <a:pt x="577" y="801"/>
                  </a:lnTo>
                  <a:lnTo>
                    <a:pt x="730" y="1048"/>
                  </a:lnTo>
                  <a:lnTo>
                    <a:pt x="1260" y="1154"/>
                  </a:lnTo>
                  <a:cubicBezTo>
                    <a:pt x="742" y="271"/>
                    <a:pt x="1" y="1"/>
                    <a:pt x="1"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11;p17"/>
            <p:cNvSpPr/>
            <p:nvPr/>
          </p:nvSpPr>
          <p:spPr>
            <a:xfrm>
              <a:off x="4486394" y="2594684"/>
              <a:ext cx="369617" cy="324530"/>
            </a:xfrm>
            <a:custGeom>
              <a:avLst/>
              <a:gdLst/>
              <a:ahLst/>
              <a:cxnLst/>
              <a:rect l="l" t="t" r="r" b="b"/>
              <a:pathLst>
                <a:path w="2320" h="2037" extrusionOk="0">
                  <a:moveTo>
                    <a:pt x="2" y="1"/>
                  </a:moveTo>
                  <a:cubicBezTo>
                    <a:pt x="1" y="1"/>
                    <a:pt x="1" y="1"/>
                    <a:pt x="1" y="1"/>
                  </a:cubicBezTo>
                  <a:lnTo>
                    <a:pt x="1" y="378"/>
                  </a:lnTo>
                  <a:lnTo>
                    <a:pt x="107" y="789"/>
                  </a:lnTo>
                  <a:lnTo>
                    <a:pt x="683" y="884"/>
                  </a:lnTo>
                  <a:cubicBezTo>
                    <a:pt x="1637" y="1319"/>
                    <a:pt x="1884" y="1954"/>
                    <a:pt x="1884" y="1954"/>
                  </a:cubicBezTo>
                  <a:lnTo>
                    <a:pt x="2319" y="2037"/>
                  </a:lnTo>
                  <a:cubicBezTo>
                    <a:pt x="1752" y="358"/>
                    <a:pt x="57" y="1"/>
                    <a:pt x="2"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12;p17"/>
            <p:cNvSpPr/>
            <p:nvPr/>
          </p:nvSpPr>
          <p:spPr>
            <a:xfrm>
              <a:off x="3367199" y="3978356"/>
              <a:ext cx="1153127" cy="277682"/>
            </a:xfrm>
            <a:custGeom>
              <a:avLst/>
              <a:gdLst/>
              <a:ahLst/>
              <a:cxnLst/>
              <a:rect l="l" t="t" r="r" b="b"/>
              <a:pathLst>
                <a:path w="8073" h="1743" extrusionOk="0">
                  <a:moveTo>
                    <a:pt x="4613" y="0"/>
                  </a:moveTo>
                  <a:cubicBezTo>
                    <a:pt x="4319" y="0"/>
                    <a:pt x="4060" y="177"/>
                    <a:pt x="3942" y="424"/>
                  </a:cubicBezTo>
                  <a:cubicBezTo>
                    <a:pt x="3836" y="200"/>
                    <a:pt x="3601" y="36"/>
                    <a:pt x="3342" y="36"/>
                  </a:cubicBezTo>
                  <a:cubicBezTo>
                    <a:pt x="3001" y="36"/>
                    <a:pt x="2730" y="295"/>
                    <a:pt x="2671" y="601"/>
                  </a:cubicBezTo>
                  <a:cubicBezTo>
                    <a:pt x="2589" y="542"/>
                    <a:pt x="2495" y="495"/>
                    <a:pt x="2377" y="495"/>
                  </a:cubicBezTo>
                  <a:cubicBezTo>
                    <a:pt x="2107" y="495"/>
                    <a:pt x="1883" y="718"/>
                    <a:pt x="1883" y="1001"/>
                  </a:cubicBezTo>
                  <a:cubicBezTo>
                    <a:pt x="1883" y="1071"/>
                    <a:pt x="1895" y="1142"/>
                    <a:pt x="1930" y="1201"/>
                  </a:cubicBezTo>
                  <a:lnTo>
                    <a:pt x="0" y="1730"/>
                  </a:lnTo>
                  <a:lnTo>
                    <a:pt x="8024" y="1730"/>
                  </a:lnTo>
                  <a:lnTo>
                    <a:pt x="6096" y="1260"/>
                  </a:lnTo>
                  <a:cubicBezTo>
                    <a:pt x="6143" y="1189"/>
                    <a:pt x="6178" y="1095"/>
                    <a:pt x="6178" y="1001"/>
                  </a:cubicBezTo>
                  <a:cubicBezTo>
                    <a:pt x="6178" y="718"/>
                    <a:pt x="5954" y="495"/>
                    <a:pt x="5672" y="495"/>
                  </a:cubicBezTo>
                  <a:cubicBezTo>
                    <a:pt x="5554" y="495"/>
                    <a:pt x="5448" y="542"/>
                    <a:pt x="5366" y="612"/>
                  </a:cubicBezTo>
                  <a:cubicBezTo>
                    <a:pt x="5307" y="259"/>
                    <a:pt x="5001" y="0"/>
                    <a:pt x="4613" y="0"/>
                  </a:cubicBezTo>
                  <a:close/>
                  <a:moveTo>
                    <a:pt x="8024" y="1730"/>
                  </a:moveTo>
                  <a:lnTo>
                    <a:pt x="8073" y="1742"/>
                  </a:lnTo>
                  <a:lnTo>
                    <a:pt x="8073" y="1730"/>
                  </a:lnTo>
                  <a:close/>
                </a:path>
              </a:pathLst>
            </a:custGeom>
            <a:solidFill>
              <a:srgbClr val="B25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713;p17"/>
            <p:cNvSpPr/>
            <p:nvPr/>
          </p:nvSpPr>
          <p:spPr>
            <a:xfrm>
              <a:off x="3618435" y="4113298"/>
              <a:ext cx="41263" cy="30430"/>
            </a:xfrm>
            <a:custGeom>
              <a:avLst/>
              <a:gdLst/>
              <a:ahLst/>
              <a:cxnLst/>
              <a:rect l="l" t="t" r="r" b="b"/>
              <a:pathLst>
                <a:path w="259" h="191" extrusionOk="0">
                  <a:moveTo>
                    <a:pt x="130" y="1"/>
                  </a:moveTo>
                  <a:cubicBezTo>
                    <a:pt x="0" y="1"/>
                    <a:pt x="0" y="189"/>
                    <a:pt x="130" y="189"/>
                  </a:cubicBezTo>
                  <a:cubicBezTo>
                    <a:pt x="137" y="190"/>
                    <a:pt x="143" y="191"/>
                    <a:pt x="149" y="191"/>
                  </a:cubicBezTo>
                  <a:cubicBezTo>
                    <a:pt x="259" y="191"/>
                    <a:pt x="253" y="1"/>
                    <a:pt x="130" y="1"/>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714;p17"/>
            <p:cNvSpPr/>
            <p:nvPr/>
          </p:nvSpPr>
          <p:spPr>
            <a:xfrm>
              <a:off x="4040306" y="4197737"/>
              <a:ext cx="39511" cy="30111"/>
            </a:xfrm>
            <a:custGeom>
              <a:avLst/>
              <a:gdLst/>
              <a:ahLst/>
              <a:cxnLst/>
              <a:rect l="l" t="t" r="r" b="b"/>
              <a:pathLst>
                <a:path w="248" h="189" extrusionOk="0">
                  <a:moveTo>
                    <a:pt x="130" y="0"/>
                  </a:moveTo>
                  <a:cubicBezTo>
                    <a:pt x="0" y="0"/>
                    <a:pt x="0" y="189"/>
                    <a:pt x="130" y="189"/>
                  </a:cubicBezTo>
                  <a:cubicBezTo>
                    <a:pt x="247" y="189"/>
                    <a:pt x="247" y="0"/>
                    <a:pt x="130"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715;p17"/>
            <p:cNvSpPr/>
            <p:nvPr/>
          </p:nvSpPr>
          <p:spPr>
            <a:xfrm>
              <a:off x="3924005" y="4030772"/>
              <a:ext cx="41423" cy="32023"/>
            </a:xfrm>
            <a:custGeom>
              <a:avLst/>
              <a:gdLst/>
              <a:ahLst/>
              <a:cxnLst/>
              <a:rect l="l" t="t" r="r" b="b"/>
              <a:pathLst>
                <a:path w="260" h="201" extrusionOk="0">
                  <a:moveTo>
                    <a:pt x="142" y="1"/>
                  </a:moveTo>
                  <a:cubicBezTo>
                    <a:pt x="1" y="1"/>
                    <a:pt x="1" y="201"/>
                    <a:pt x="142" y="201"/>
                  </a:cubicBezTo>
                  <a:cubicBezTo>
                    <a:pt x="259" y="201"/>
                    <a:pt x="259" y="1"/>
                    <a:pt x="142" y="1"/>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716;p17"/>
            <p:cNvSpPr/>
            <p:nvPr/>
          </p:nvSpPr>
          <p:spPr>
            <a:xfrm>
              <a:off x="3708449" y="4180849"/>
              <a:ext cx="20711" cy="17047"/>
            </a:xfrm>
            <a:custGeom>
              <a:avLst/>
              <a:gdLst/>
              <a:ahLst/>
              <a:cxnLst/>
              <a:rect l="l" t="t" r="r" b="b"/>
              <a:pathLst>
                <a:path w="130" h="107" extrusionOk="0">
                  <a:moveTo>
                    <a:pt x="71" y="0"/>
                  </a:moveTo>
                  <a:cubicBezTo>
                    <a:pt x="0" y="0"/>
                    <a:pt x="0" y="106"/>
                    <a:pt x="71" y="106"/>
                  </a:cubicBezTo>
                  <a:cubicBezTo>
                    <a:pt x="130" y="106"/>
                    <a:pt x="130" y="0"/>
                    <a:pt x="71"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717;p17"/>
            <p:cNvSpPr/>
            <p:nvPr/>
          </p:nvSpPr>
          <p:spPr>
            <a:xfrm>
              <a:off x="3772176" y="4010220"/>
              <a:ext cx="18959" cy="17047"/>
            </a:xfrm>
            <a:custGeom>
              <a:avLst/>
              <a:gdLst/>
              <a:ahLst/>
              <a:cxnLst/>
              <a:rect l="l" t="t" r="r" b="b"/>
              <a:pathLst>
                <a:path w="119" h="107" extrusionOk="0">
                  <a:moveTo>
                    <a:pt x="59" y="0"/>
                  </a:moveTo>
                  <a:cubicBezTo>
                    <a:pt x="0" y="0"/>
                    <a:pt x="0" y="106"/>
                    <a:pt x="59" y="106"/>
                  </a:cubicBezTo>
                  <a:cubicBezTo>
                    <a:pt x="118" y="95"/>
                    <a:pt x="118" y="0"/>
                    <a:pt x="59"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718;p17"/>
            <p:cNvSpPr/>
            <p:nvPr/>
          </p:nvSpPr>
          <p:spPr>
            <a:xfrm>
              <a:off x="3867766" y="4180849"/>
              <a:ext cx="20711" cy="17047"/>
            </a:xfrm>
            <a:custGeom>
              <a:avLst/>
              <a:gdLst/>
              <a:ahLst/>
              <a:cxnLst/>
              <a:rect l="l" t="t" r="r" b="b"/>
              <a:pathLst>
                <a:path w="130" h="107" extrusionOk="0">
                  <a:moveTo>
                    <a:pt x="59" y="0"/>
                  </a:moveTo>
                  <a:cubicBezTo>
                    <a:pt x="1" y="0"/>
                    <a:pt x="1" y="106"/>
                    <a:pt x="59" y="106"/>
                  </a:cubicBezTo>
                  <a:cubicBezTo>
                    <a:pt x="130" y="106"/>
                    <a:pt x="130" y="0"/>
                    <a:pt x="59"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719;p17"/>
            <p:cNvSpPr/>
            <p:nvPr/>
          </p:nvSpPr>
          <p:spPr>
            <a:xfrm>
              <a:off x="4148960" y="4094658"/>
              <a:ext cx="22623" cy="16888"/>
            </a:xfrm>
            <a:custGeom>
              <a:avLst/>
              <a:gdLst/>
              <a:ahLst/>
              <a:cxnLst/>
              <a:rect l="l" t="t" r="r" b="b"/>
              <a:pathLst>
                <a:path w="142" h="106" extrusionOk="0">
                  <a:moveTo>
                    <a:pt x="60" y="0"/>
                  </a:moveTo>
                  <a:cubicBezTo>
                    <a:pt x="1" y="0"/>
                    <a:pt x="1" y="106"/>
                    <a:pt x="60" y="106"/>
                  </a:cubicBezTo>
                  <a:cubicBezTo>
                    <a:pt x="142" y="106"/>
                    <a:pt x="142" y="0"/>
                    <a:pt x="60"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720;p17"/>
            <p:cNvSpPr/>
            <p:nvPr/>
          </p:nvSpPr>
          <p:spPr>
            <a:xfrm>
              <a:off x="3835902" y="4094658"/>
              <a:ext cx="18959" cy="16888"/>
            </a:xfrm>
            <a:custGeom>
              <a:avLst/>
              <a:gdLst/>
              <a:ahLst/>
              <a:cxnLst/>
              <a:rect l="l" t="t" r="r" b="b"/>
              <a:pathLst>
                <a:path w="119" h="106" extrusionOk="0">
                  <a:moveTo>
                    <a:pt x="59" y="0"/>
                  </a:moveTo>
                  <a:cubicBezTo>
                    <a:pt x="1" y="0"/>
                    <a:pt x="1" y="106"/>
                    <a:pt x="59" y="106"/>
                  </a:cubicBezTo>
                  <a:cubicBezTo>
                    <a:pt x="118" y="106"/>
                    <a:pt x="118" y="0"/>
                    <a:pt x="59"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721;p17"/>
            <p:cNvSpPr/>
            <p:nvPr/>
          </p:nvSpPr>
          <p:spPr>
            <a:xfrm>
              <a:off x="3496557" y="4208889"/>
              <a:ext cx="20871" cy="17047"/>
            </a:xfrm>
            <a:custGeom>
              <a:avLst/>
              <a:gdLst/>
              <a:ahLst/>
              <a:cxnLst/>
              <a:rect l="l" t="t" r="r" b="b"/>
              <a:pathLst>
                <a:path w="131" h="107" extrusionOk="0">
                  <a:moveTo>
                    <a:pt x="59" y="1"/>
                  </a:moveTo>
                  <a:cubicBezTo>
                    <a:pt x="1" y="1"/>
                    <a:pt x="1" y="107"/>
                    <a:pt x="59" y="107"/>
                  </a:cubicBezTo>
                  <a:cubicBezTo>
                    <a:pt x="130" y="95"/>
                    <a:pt x="130" y="1"/>
                    <a:pt x="59" y="1"/>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297862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85" y="407167"/>
            <a:ext cx="1433016" cy="1432453"/>
          </a:xfrm>
        </p:spPr>
        <p:txBody>
          <a:bodyPr/>
          <a:lstStyle/>
          <a:p>
            <a:r>
              <a:rPr lang="en-US" sz="6600" dirty="0">
                <a:solidFill>
                  <a:schemeClr val="accent1"/>
                </a:solidFill>
                <a:latin typeface="Freckle Face"/>
                <a:ea typeface="Freckle Face"/>
                <a:cs typeface="Freckle Face"/>
                <a:sym typeface="Freckle Face"/>
              </a:rPr>
              <a:t>1</a:t>
            </a:r>
          </a:p>
        </p:txBody>
      </p:sp>
      <p:grpSp>
        <p:nvGrpSpPr>
          <p:cNvPr id="11" name="Google Shape;591;p17"/>
          <p:cNvGrpSpPr/>
          <p:nvPr/>
        </p:nvGrpSpPr>
        <p:grpSpPr>
          <a:xfrm>
            <a:off x="7125790" y="1462432"/>
            <a:ext cx="4187258" cy="3711047"/>
            <a:chOff x="3164700" y="2160703"/>
            <a:chExt cx="2686723" cy="2095334"/>
          </a:xfrm>
        </p:grpSpPr>
        <p:sp>
          <p:nvSpPr>
            <p:cNvPr id="12" name="Google Shape;592;p17"/>
            <p:cNvSpPr/>
            <p:nvPr/>
          </p:nvSpPr>
          <p:spPr>
            <a:xfrm>
              <a:off x="3164700" y="2737273"/>
              <a:ext cx="1012622" cy="1488185"/>
            </a:xfrm>
            <a:custGeom>
              <a:avLst/>
              <a:gdLst/>
              <a:ahLst/>
              <a:cxnLst/>
              <a:rect l="l" t="t" r="r" b="b"/>
              <a:pathLst>
                <a:path w="6356" h="9341" extrusionOk="0">
                  <a:moveTo>
                    <a:pt x="1907" y="0"/>
                  </a:moveTo>
                  <a:lnTo>
                    <a:pt x="1107" y="389"/>
                  </a:lnTo>
                  <a:cubicBezTo>
                    <a:pt x="1060" y="412"/>
                    <a:pt x="1025" y="448"/>
                    <a:pt x="1001" y="506"/>
                  </a:cubicBezTo>
                  <a:lnTo>
                    <a:pt x="24" y="3966"/>
                  </a:lnTo>
                  <a:cubicBezTo>
                    <a:pt x="1" y="4025"/>
                    <a:pt x="24" y="4084"/>
                    <a:pt x="48" y="4119"/>
                  </a:cubicBezTo>
                  <a:lnTo>
                    <a:pt x="3531" y="9261"/>
                  </a:lnTo>
                  <a:cubicBezTo>
                    <a:pt x="3566" y="9314"/>
                    <a:pt x="3628" y="9341"/>
                    <a:pt x="3687" y="9341"/>
                  </a:cubicBezTo>
                  <a:cubicBezTo>
                    <a:pt x="3706" y="9341"/>
                    <a:pt x="3725" y="9338"/>
                    <a:pt x="3743" y="9332"/>
                  </a:cubicBezTo>
                  <a:lnTo>
                    <a:pt x="6214" y="8638"/>
                  </a:lnTo>
                  <a:cubicBezTo>
                    <a:pt x="6296" y="8614"/>
                    <a:pt x="6355" y="8532"/>
                    <a:pt x="6343" y="8449"/>
                  </a:cubicBezTo>
                  <a:lnTo>
                    <a:pt x="5967" y="2519"/>
                  </a:lnTo>
                  <a:cubicBezTo>
                    <a:pt x="5967" y="2460"/>
                    <a:pt x="5920" y="2401"/>
                    <a:pt x="5861" y="2354"/>
                  </a:cubicBezTo>
                  <a:lnTo>
                    <a:pt x="1907" y="0"/>
                  </a:lnTo>
                  <a:close/>
                </a:path>
              </a:pathLst>
            </a:custGeom>
            <a:solidFill>
              <a:srgbClr val="6C79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3;p17"/>
            <p:cNvSpPr/>
            <p:nvPr/>
          </p:nvSpPr>
          <p:spPr>
            <a:xfrm>
              <a:off x="3310953" y="2641045"/>
              <a:ext cx="896320" cy="1496788"/>
            </a:xfrm>
            <a:custGeom>
              <a:avLst/>
              <a:gdLst/>
              <a:ahLst/>
              <a:cxnLst/>
              <a:rect l="l" t="t" r="r" b="b"/>
              <a:pathLst>
                <a:path w="5626" h="9395" extrusionOk="0">
                  <a:moveTo>
                    <a:pt x="2510" y="0"/>
                  </a:moveTo>
                  <a:cubicBezTo>
                    <a:pt x="2493" y="0"/>
                    <a:pt x="2477" y="1"/>
                    <a:pt x="2460" y="4"/>
                  </a:cubicBezTo>
                  <a:lnTo>
                    <a:pt x="801" y="687"/>
                  </a:lnTo>
                  <a:cubicBezTo>
                    <a:pt x="730" y="710"/>
                    <a:pt x="695" y="757"/>
                    <a:pt x="683" y="828"/>
                  </a:cubicBezTo>
                  <a:lnTo>
                    <a:pt x="12" y="4488"/>
                  </a:lnTo>
                  <a:cubicBezTo>
                    <a:pt x="1" y="4535"/>
                    <a:pt x="12" y="4582"/>
                    <a:pt x="48" y="4617"/>
                  </a:cubicBezTo>
                  <a:lnTo>
                    <a:pt x="3048" y="9301"/>
                  </a:lnTo>
                  <a:cubicBezTo>
                    <a:pt x="3095" y="9359"/>
                    <a:pt x="3154" y="9395"/>
                    <a:pt x="3225" y="9395"/>
                  </a:cubicBezTo>
                  <a:lnTo>
                    <a:pt x="5272" y="9218"/>
                  </a:lnTo>
                  <a:cubicBezTo>
                    <a:pt x="5355" y="9195"/>
                    <a:pt x="5425" y="9124"/>
                    <a:pt x="5449" y="9042"/>
                  </a:cubicBezTo>
                  <a:lnTo>
                    <a:pt x="5625" y="2805"/>
                  </a:lnTo>
                  <a:cubicBezTo>
                    <a:pt x="5625" y="2746"/>
                    <a:pt x="5602" y="2699"/>
                    <a:pt x="5567" y="2652"/>
                  </a:cubicBezTo>
                  <a:lnTo>
                    <a:pt x="2660" y="51"/>
                  </a:lnTo>
                  <a:cubicBezTo>
                    <a:pt x="2615" y="15"/>
                    <a:pt x="2563" y="0"/>
                    <a:pt x="2510" y="0"/>
                  </a:cubicBezTo>
                  <a:close/>
                </a:path>
              </a:pathLst>
            </a:custGeom>
            <a:solidFill>
              <a:srgbClr val="29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4;p17"/>
            <p:cNvSpPr/>
            <p:nvPr/>
          </p:nvSpPr>
          <p:spPr>
            <a:xfrm>
              <a:off x="3579083" y="2679122"/>
              <a:ext cx="116302" cy="302066"/>
            </a:xfrm>
            <a:custGeom>
              <a:avLst/>
              <a:gdLst/>
              <a:ahLst/>
              <a:cxnLst/>
              <a:rect l="l" t="t" r="r" b="b"/>
              <a:pathLst>
                <a:path w="730" h="1896" extrusionOk="0">
                  <a:moveTo>
                    <a:pt x="271" y="1"/>
                  </a:moveTo>
                  <a:lnTo>
                    <a:pt x="153" y="189"/>
                  </a:lnTo>
                  <a:cubicBezTo>
                    <a:pt x="153" y="189"/>
                    <a:pt x="353" y="236"/>
                    <a:pt x="177" y="577"/>
                  </a:cubicBezTo>
                  <a:cubicBezTo>
                    <a:pt x="12" y="930"/>
                    <a:pt x="0" y="1130"/>
                    <a:pt x="83" y="1177"/>
                  </a:cubicBezTo>
                  <a:cubicBezTo>
                    <a:pt x="177" y="1224"/>
                    <a:pt x="330" y="1377"/>
                    <a:pt x="295" y="1460"/>
                  </a:cubicBezTo>
                  <a:cubicBezTo>
                    <a:pt x="259" y="1530"/>
                    <a:pt x="153" y="1872"/>
                    <a:pt x="153" y="1872"/>
                  </a:cubicBezTo>
                  <a:lnTo>
                    <a:pt x="471" y="1895"/>
                  </a:lnTo>
                  <a:cubicBezTo>
                    <a:pt x="730" y="1401"/>
                    <a:pt x="530" y="1295"/>
                    <a:pt x="412" y="1213"/>
                  </a:cubicBezTo>
                  <a:cubicBezTo>
                    <a:pt x="295" y="1119"/>
                    <a:pt x="295" y="1060"/>
                    <a:pt x="353" y="954"/>
                  </a:cubicBezTo>
                  <a:cubicBezTo>
                    <a:pt x="389" y="848"/>
                    <a:pt x="695" y="224"/>
                    <a:pt x="589" y="130"/>
                  </a:cubicBezTo>
                  <a:cubicBezTo>
                    <a:pt x="448" y="48"/>
                    <a:pt x="271" y="1"/>
                    <a:pt x="271" y="1"/>
                  </a:cubicBezTo>
                  <a:close/>
                </a:path>
              </a:pathLst>
            </a:custGeom>
            <a:solidFill>
              <a:srgbClr val="001A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5;p17"/>
            <p:cNvSpPr/>
            <p:nvPr/>
          </p:nvSpPr>
          <p:spPr>
            <a:xfrm>
              <a:off x="3395391" y="2752249"/>
              <a:ext cx="716291" cy="1256218"/>
            </a:xfrm>
            <a:custGeom>
              <a:avLst/>
              <a:gdLst/>
              <a:ahLst/>
              <a:cxnLst/>
              <a:rect l="l" t="t" r="r" b="b"/>
              <a:pathLst>
                <a:path w="4496" h="7885" fill="none" extrusionOk="0">
                  <a:moveTo>
                    <a:pt x="577" y="718"/>
                  </a:moveTo>
                  <a:lnTo>
                    <a:pt x="2295" y="1"/>
                  </a:lnTo>
                  <a:lnTo>
                    <a:pt x="4495" y="2025"/>
                  </a:lnTo>
                  <a:lnTo>
                    <a:pt x="4484" y="7426"/>
                  </a:lnTo>
                  <a:lnTo>
                    <a:pt x="2766" y="7885"/>
                  </a:lnTo>
                  <a:lnTo>
                    <a:pt x="0" y="3707"/>
                  </a:lnTo>
                  <a:close/>
                </a:path>
              </a:pathLst>
            </a:custGeom>
            <a:noFill/>
            <a:ln w="3825" cap="flat" cmpd="sng">
              <a:solidFill>
                <a:srgbClr val="48575C"/>
              </a:solidFill>
              <a:prstDash val="solid"/>
              <a:miter lim="117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96;p17"/>
            <p:cNvSpPr/>
            <p:nvPr/>
          </p:nvSpPr>
          <p:spPr>
            <a:xfrm>
              <a:off x="3359704" y="2990429"/>
              <a:ext cx="71374" cy="80774"/>
            </a:xfrm>
            <a:custGeom>
              <a:avLst/>
              <a:gdLst/>
              <a:ahLst/>
              <a:cxnLst/>
              <a:rect l="l" t="t" r="r" b="b"/>
              <a:pathLst>
                <a:path w="448" h="507" extrusionOk="0">
                  <a:moveTo>
                    <a:pt x="48" y="0"/>
                  </a:moveTo>
                  <a:lnTo>
                    <a:pt x="24" y="220"/>
                  </a:lnTo>
                  <a:lnTo>
                    <a:pt x="24" y="220"/>
                  </a:lnTo>
                  <a:lnTo>
                    <a:pt x="295" y="177"/>
                  </a:lnTo>
                  <a:lnTo>
                    <a:pt x="48" y="0"/>
                  </a:lnTo>
                  <a:close/>
                  <a:moveTo>
                    <a:pt x="24" y="220"/>
                  </a:moveTo>
                  <a:lnTo>
                    <a:pt x="1" y="224"/>
                  </a:lnTo>
                  <a:lnTo>
                    <a:pt x="23" y="238"/>
                  </a:lnTo>
                  <a:lnTo>
                    <a:pt x="24" y="220"/>
                  </a:lnTo>
                  <a:close/>
                  <a:moveTo>
                    <a:pt x="23" y="238"/>
                  </a:moveTo>
                  <a:lnTo>
                    <a:pt x="1" y="447"/>
                  </a:lnTo>
                  <a:lnTo>
                    <a:pt x="448" y="506"/>
                  </a:lnTo>
                  <a:lnTo>
                    <a:pt x="23" y="238"/>
                  </a:lnTo>
                  <a:close/>
                </a:path>
              </a:pathLst>
            </a:custGeom>
            <a:solidFill>
              <a:srgbClr val="6C79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97;p17"/>
            <p:cNvSpPr/>
            <p:nvPr/>
          </p:nvSpPr>
          <p:spPr>
            <a:xfrm>
              <a:off x="3631499" y="3899654"/>
              <a:ext cx="105150" cy="50663"/>
            </a:xfrm>
            <a:custGeom>
              <a:avLst/>
              <a:gdLst/>
              <a:ahLst/>
              <a:cxnLst/>
              <a:rect l="l" t="t" r="r" b="b"/>
              <a:pathLst>
                <a:path w="660" h="318" extrusionOk="0">
                  <a:moveTo>
                    <a:pt x="660" y="0"/>
                  </a:moveTo>
                  <a:lnTo>
                    <a:pt x="1" y="94"/>
                  </a:lnTo>
                  <a:lnTo>
                    <a:pt x="142" y="318"/>
                  </a:lnTo>
                  <a:lnTo>
                    <a:pt x="660" y="0"/>
                  </a:lnTo>
                  <a:close/>
                </a:path>
              </a:pathLst>
            </a:custGeom>
            <a:solidFill>
              <a:srgbClr val="6C79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98;p17"/>
            <p:cNvSpPr/>
            <p:nvPr/>
          </p:nvSpPr>
          <p:spPr>
            <a:xfrm>
              <a:off x="3937069" y="4040172"/>
              <a:ext cx="56398" cy="99573"/>
            </a:xfrm>
            <a:custGeom>
              <a:avLst/>
              <a:gdLst/>
              <a:ahLst/>
              <a:cxnLst/>
              <a:rect l="l" t="t" r="r" b="b"/>
              <a:pathLst>
                <a:path w="354" h="625" extrusionOk="0">
                  <a:moveTo>
                    <a:pt x="1" y="224"/>
                  </a:moveTo>
                  <a:lnTo>
                    <a:pt x="1" y="624"/>
                  </a:lnTo>
                  <a:lnTo>
                    <a:pt x="189" y="624"/>
                  </a:lnTo>
                  <a:lnTo>
                    <a:pt x="1" y="224"/>
                  </a:lnTo>
                  <a:close/>
                  <a:moveTo>
                    <a:pt x="189" y="1"/>
                  </a:moveTo>
                  <a:lnTo>
                    <a:pt x="189" y="624"/>
                  </a:lnTo>
                  <a:lnTo>
                    <a:pt x="354" y="624"/>
                  </a:lnTo>
                  <a:lnTo>
                    <a:pt x="189" y="1"/>
                  </a:lnTo>
                  <a:close/>
                </a:path>
              </a:pathLst>
            </a:custGeom>
            <a:solidFill>
              <a:srgbClr val="485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99;p17"/>
            <p:cNvSpPr/>
            <p:nvPr/>
          </p:nvSpPr>
          <p:spPr>
            <a:xfrm>
              <a:off x="3594059" y="3065308"/>
              <a:ext cx="146413" cy="182100"/>
            </a:xfrm>
            <a:custGeom>
              <a:avLst/>
              <a:gdLst/>
              <a:ahLst/>
              <a:cxnLst/>
              <a:rect l="l" t="t" r="r" b="b"/>
              <a:pathLst>
                <a:path w="919" h="1143" extrusionOk="0">
                  <a:moveTo>
                    <a:pt x="295" y="177"/>
                  </a:moveTo>
                  <a:lnTo>
                    <a:pt x="412" y="260"/>
                  </a:lnTo>
                  <a:lnTo>
                    <a:pt x="471" y="413"/>
                  </a:lnTo>
                  <a:lnTo>
                    <a:pt x="471" y="495"/>
                  </a:lnTo>
                  <a:lnTo>
                    <a:pt x="436" y="518"/>
                  </a:lnTo>
                  <a:lnTo>
                    <a:pt x="342" y="554"/>
                  </a:lnTo>
                  <a:lnTo>
                    <a:pt x="318" y="424"/>
                  </a:lnTo>
                  <a:lnTo>
                    <a:pt x="259" y="330"/>
                  </a:lnTo>
                  <a:lnTo>
                    <a:pt x="212" y="213"/>
                  </a:lnTo>
                  <a:lnTo>
                    <a:pt x="295" y="177"/>
                  </a:lnTo>
                  <a:close/>
                  <a:moveTo>
                    <a:pt x="118" y="1"/>
                  </a:moveTo>
                  <a:lnTo>
                    <a:pt x="0" y="36"/>
                  </a:lnTo>
                  <a:lnTo>
                    <a:pt x="48" y="165"/>
                  </a:lnTo>
                  <a:lnTo>
                    <a:pt x="106" y="283"/>
                  </a:lnTo>
                  <a:lnTo>
                    <a:pt x="153" y="401"/>
                  </a:lnTo>
                  <a:lnTo>
                    <a:pt x="177" y="530"/>
                  </a:lnTo>
                  <a:lnTo>
                    <a:pt x="236" y="648"/>
                  </a:lnTo>
                  <a:lnTo>
                    <a:pt x="283" y="766"/>
                  </a:lnTo>
                  <a:lnTo>
                    <a:pt x="342" y="883"/>
                  </a:lnTo>
                  <a:lnTo>
                    <a:pt x="377" y="1013"/>
                  </a:lnTo>
                  <a:lnTo>
                    <a:pt x="436" y="1142"/>
                  </a:lnTo>
                  <a:lnTo>
                    <a:pt x="577" y="1107"/>
                  </a:lnTo>
                  <a:lnTo>
                    <a:pt x="530" y="966"/>
                  </a:lnTo>
                  <a:lnTo>
                    <a:pt x="471" y="824"/>
                  </a:lnTo>
                  <a:lnTo>
                    <a:pt x="412" y="695"/>
                  </a:lnTo>
                  <a:lnTo>
                    <a:pt x="506" y="683"/>
                  </a:lnTo>
                  <a:lnTo>
                    <a:pt x="518" y="683"/>
                  </a:lnTo>
                  <a:lnTo>
                    <a:pt x="577" y="789"/>
                  </a:lnTo>
                  <a:lnTo>
                    <a:pt x="648" y="871"/>
                  </a:lnTo>
                  <a:lnTo>
                    <a:pt x="707" y="977"/>
                  </a:lnTo>
                  <a:lnTo>
                    <a:pt x="765" y="1060"/>
                  </a:lnTo>
                  <a:lnTo>
                    <a:pt x="918" y="1024"/>
                  </a:lnTo>
                  <a:lnTo>
                    <a:pt x="860" y="907"/>
                  </a:lnTo>
                  <a:lnTo>
                    <a:pt x="789" y="801"/>
                  </a:lnTo>
                  <a:lnTo>
                    <a:pt x="707" y="683"/>
                  </a:lnTo>
                  <a:lnTo>
                    <a:pt x="636" y="577"/>
                  </a:lnTo>
                  <a:lnTo>
                    <a:pt x="671" y="471"/>
                  </a:lnTo>
                  <a:lnTo>
                    <a:pt x="636" y="377"/>
                  </a:lnTo>
                  <a:lnTo>
                    <a:pt x="577" y="213"/>
                  </a:lnTo>
                  <a:lnTo>
                    <a:pt x="506" y="118"/>
                  </a:lnTo>
                  <a:lnTo>
                    <a:pt x="448" y="48"/>
                  </a:lnTo>
                  <a:lnTo>
                    <a:pt x="342" y="24"/>
                  </a:lnTo>
                  <a:lnTo>
                    <a:pt x="236" y="24"/>
                  </a:lnTo>
                  <a:lnTo>
                    <a:pt x="118" y="1"/>
                  </a:lnTo>
                  <a:close/>
                </a:path>
              </a:pathLst>
            </a:custGeom>
            <a:solidFill>
              <a:srgbClr val="10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0;p17"/>
            <p:cNvSpPr/>
            <p:nvPr/>
          </p:nvSpPr>
          <p:spPr>
            <a:xfrm>
              <a:off x="3723425" y="3046668"/>
              <a:ext cx="90174" cy="174453"/>
            </a:xfrm>
            <a:custGeom>
              <a:avLst/>
              <a:gdLst/>
              <a:ahLst/>
              <a:cxnLst/>
              <a:rect l="l" t="t" r="r" b="b"/>
              <a:pathLst>
                <a:path w="566" h="1095" extrusionOk="0">
                  <a:moveTo>
                    <a:pt x="130" y="0"/>
                  </a:moveTo>
                  <a:lnTo>
                    <a:pt x="0" y="35"/>
                  </a:lnTo>
                  <a:lnTo>
                    <a:pt x="48" y="153"/>
                  </a:lnTo>
                  <a:lnTo>
                    <a:pt x="106" y="271"/>
                  </a:lnTo>
                  <a:lnTo>
                    <a:pt x="142" y="388"/>
                  </a:lnTo>
                  <a:lnTo>
                    <a:pt x="189" y="506"/>
                  </a:lnTo>
                  <a:lnTo>
                    <a:pt x="248" y="624"/>
                  </a:lnTo>
                  <a:lnTo>
                    <a:pt x="283" y="741"/>
                  </a:lnTo>
                  <a:lnTo>
                    <a:pt x="318" y="859"/>
                  </a:lnTo>
                  <a:lnTo>
                    <a:pt x="377" y="977"/>
                  </a:lnTo>
                  <a:lnTo>
                    <a:pt x="424" y="1094"/>
                  </a:lnTo>
                  <a:lnTo>
                    <a:pt x="565" y="1047"/>
                  </a:lnTo>
                  <a:lnTo>
                    <a:pt x="518" y="965"/>
                  </a:lnTo>
                  <a:lnTo>
                    <a:pt x="459" y="836"/>
                  </a:lnTo>
                  <a:lnTo>
                    <a:pt x="424" y="706"/>
                  </a:lnTo>
                  <a:lnTo>
                    <a:pt x="365" y="588"/>
                  </a:lnTo>
                  <a:lnTo>
                    <a:pt x="342" y="471"/>
                  </a:lnTo>
                  <a:lnTo>
                    <a:pt x="283" y="353"/>
                  </a:lnTo>
                  <a:lnTo>
                    <a:pt x="236" y="235"/>
                  </a:lnTo>
                  <a:lnTo>
                    <a:pt x="177" y="118"/>
                  </a:lnTo>
                  <a:lnTo>
                    <a:pt x="130" y="0"/>
                  </a:lnTo>
                  <a:close/>
                </a:path>
              </a:pathLst>
            </a:custGeom>
            <a:solidFill>
              <a:srgbClr val="10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1;p17"/>
            <p:cNvSpPr/>
            <p:nvPr/>
          </p:nvSpPr>
          <p:spPr>
            <a:xfrm>
              <a:off x="3796551" y="3005405"/>
              <a:ext cx="101326" cy="181941"/>
            </a:xfrm>
            <a:custGeom>
              <a:avLst/>
              <a:gdLst/>
              <a:ahLst/>
              <a:cxnLst/>
              <a:rect l="l" t="t" r="r" b="b"/>
              <a:pathLst>
                <a:path w="636" h="1142" extrusionOk="0">
                  <a:moveTo>
                    <a:pt x="306" y="177"/>
                  </a:moveTo>
                  <a:lnTo>
                    <a:pt x="377" y="188"/>
                  </a:lnTo>
                  <a:lnTo>
                    <a:pt x="424" y="247"/>
                  </a:lnTo>
                  <a:lnTo>
                    <a:pt x="483" y="412"/>
                  </a:lnTo>
                  <a:lnTo>
                    <a:pt x="483" y="471"/>
                  </a:lnTo>
                  <a:lnTo>
                    <a:pt x="459" y="518"/>
                  </a:lnTo>
                  <a:lnTo>
                    <a:pt x="365" y="541"/>
                  </a:lnTo>
                  <a:lnTo>
                    <a:pt x="306" y="424"/>
                  </a:lnTo>
                  <a:lnTo>
                    <a:pt x="283" y="306"/>
                  </a:lnTo>
                  <a:lnTo>
                    <a:pt x="224" y="188"/>
                  </a:lnTo>
                  <a:lnTo>
                    <a:pt x="306" y="177"/>
                  </a:lnTo>
                  <a:close/>
                  <a:moveTo>
                    <a:pt x="342" y="0"/>
                  </a:moveTo>
                  <a:lnTo>
                    <a:pt x="236" y="12"/>
                  </a:lnTo>
                  <a:lnTo>
                    <a:pt x="106" y="35"/>
                  </a:lnTo>
                  <a:lnTo>
                    <a:pt x="0" y="83"/>
                  </a:lnTo>
                  <a:lnTo>
                    <a:pt x="47" y="200"/>
                  </a:lnTo>
                  <a:lnTo>
                    <a:pt x="106" y="318"/>
                  </a:lnTo>
                  <a:lnTo>
                    <a:pt x="142" y="436"/>
                  </a:lnTo>
                  <a:lnTo>
                    <a:pt x="200" y="553"/>
                  </a:lnTo>
                  <a:lnTo>
                    <a:pt x="248" y="671"/>
                  </a:lnTo>
                  <a:lnTo>
                    <a:pt x="295" y="789"/>
                  </a:lnTo>
                  <a:lnTo>
                    <a:pt x="342" y="906"/>
                  </a:lnTo>
                  <a:lnTo>
                    <a:pt x="365" y="1024"/>
                  </a:lnTo>
                  <a:lnTo>
                    <a:pt x="424" y="1142"/>
                  </a:lnTo>
                  <a:lnTo>
                    <a:pt x="577" y="1118"/>
                  </a:lnTo>
                  <a:lnTo>
                    <a:pt x="518" y="965"/>
                  </a:lnTo>
                  <a:lnTo>
                    <a:pt x="459" y="836"/>
                  </a:lnTo>
                  <a:lnTo>
                    <a:pt x="412" y="706"/>
                  </a:lnTo>
                  <a:lnTo>
                    <a:pt x="483" y="683"/>
                  </a:lnTo>
                  <a:lnTo>
                    <a:pt x="612" y="553"/>
                  </a:lnTo>
                  <a:lnTo>
                    <a:pt x="636" y="459"/>
                  </a:lnTo>
                  <a:lnTo>
                    <a:pt x="601" y="353"/>
                  </a:lnTo>
                  <a:lnTo>
                    <a:pt x="553" y="188"/>
                  </a:lnTo>
                  <a:lnTo>
                    <a:pt x="495" y="94"/>
                  </a:lnTo>
                  <a:lnTo>
                    <a:pt x="424" y="24"/>
                  </a:lnTo>
                  <a:lnTo>
                    <a:pt x="342" y="0"/>
                  </a:lnTo>
                  <a:close/>
                </a:path>
              </a:pathLst>
            </a:custGeom>
            <a:solidFill>
              <a:srgbClr val="10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2;p17"/>
            <p:cNvSpPr/>
            <p:nvPr/>
          </p:nvSpPr>
          <p:spPr>
            <a:xfrm>
              <a:off x="3580995" y="3072796"/>
              <a:ext cx="144501" cy="182100"/>
            </a:xfrm>
            <a:custGeom>
              <a:avLst/>
              <a:gdLst/>
              <a:ahLst/>
              <a:cxnLst/>
              <a:rect l="l" t="t" r="r" b="b"/>
              <a:pathLst>
                <a:path w="907" h="1143" extrusionOk="0">
                  <a:moveTo>
                    <a:pt x="306" y="166"/>
                  </a:moveTo>
                  <a:lnTo>
                    <a:pt x="424" y="236"/>
                  </a:lnTo>
                  <a:lnTo>
                    <a:pt x="530" y="413"/>
                  </a:lnTo>
                  <a:lnTo>
                    <a:pt x="530" y="483"/>
                  </a:lnTo>
                  <a:lnTo>
                    <a:pt x="471" y="530"/>
                  </a:lnTo>
                  <a:lnTo>
                    <a:pt x="377" y="542"/>
                  </a:lnTo>
                  <a:lnTo>
                    <a:pt x="318" y="424"/>
                  </a:lnTo>
                  <a:lnTo>
                    <a:pt x="283" y="307"/>
                  </a:lnTo>
                  <a:lnTo>
                    <a:pt x="224" y="189"/>
                  </a:lnTo>
                  <a:lnTo>
                    <a:pt x="306" y="166"/>
                  </a:lnTo>
                  <a:close/>
                  <a:moveTo>
                    <a:pt x="235" y="1"/>
                  </a:moveTo>
                  <a:lnTo>
                    <a:pt x="118" y="48"/>
                  </a:lnTo>
                  <a:lnTo>
                    <a:pt x="0" y="71"/>
                  </a:lnTo>
                  <a:lnTo>
                    <a:pt x="59" y="189"/>
                  </a:lnTo>
                  <a:lnTo>
                    <a:pt x="94" y="307"/>
                  </a:lnTo>
                  <a:lnTo>
                    <a:pt x="153" y="424"/>
                  </a:lnTo>
                  <a:lnTo>
                    <a:pt x="200" y="542"/>
                  </a:lnTo>
                  <a:lnTo>
                    <a:pt x="247" y="660"/>
                  </a:lnTo>
                  <a:lnTo>
                    <a:pt x="271" y="789"/>
                  </a:lnTo>
                  <a:lnTo>
                    <a:pt x="330" y="907"/>
                  </a:lnTo>
                  <a:lnTo>
                    <a:pt x="377" y="1025"/>
                  </a:lnTo>
                  <a:lnTo>
                    <a:pt x="424" y="1142"/>
                  </a:lnTo>
                  <a:lnTo>
                    <a:pt x="553" y="1107"/>
                  </a:lnTo>
                  <a:lnTo>
                    <a:pt x="506" y="966"/>
                  </a:lnTo>
                  <a:lnTo>
                    <a:pt x="447" y="836"/>
                  </a:lnTo>
                  <a:lnTo>
                    <a:pt x="412" y="707"/>
                  </a:lnTo>
                  <a:lnTo>
                    <a:pt x="483" y="683"/>
                  </a:lnTo>
                  <a:lnTo>
                    <a:pt x="494" y="683"/>
                  </a:lnTo>
                  <a:lnTo>
                    <a:pt x="553" y="777"/>
                  </a:lnTo>
                  <a:lnTo>
                    <a:pt x="624" y="872"/>
                  </a:lnTo>
                  <a:lnTo>
                    <a:pt x="671" y="977"/>
                  </a:lnTo>
                  <a:lnTo>
                    <a:pt x="741" y="1072"/>
                  </a:lnTo>
                  <a:lnTo>
                    <a:pt x="906" y="1036"/>
                  </a:lnTo>
                  <a:lnTo>
                    <a:pt x="836" y="919"/>
                  </a:lnTo>
                  <a:lnTo>
                    <a:pt x="741" y="813"/>
                  </a:lnTo>
                  <a:lnTo>
                    <a:pt x="671" y="695"/>
                  </a:lnTo>
                  <a:lnTo>
                    <a:pt x="600" y="577"/>
                  </a:lnTo>
                  <a:lnTo>
                    <a:pt x="624" y="460"/>
                  </a:lnTo>
                  <a:lnTo>
                    <a:pt x="612" y="354"/>
                  </a:lnTo>
                  <a:lnTo>
                    <a:pt x="541" y="213"/>
                  </a:lnTo>
                  <a:lnTo>
                    <a:pt x="494" y="107"/>
                  </a:lnTo>
                  <a:lnTo>
                    <a:pt x="424" y="36"/>
                  </a:lnTo>
                  <a:lnTo>
                    <a:pt x="341" y="1"/>
                  </a:lnTo>
                  <a:close/>
                </a:path>
              </a:pathLst>
            </a:custGeom>
            <a:solidFill>
              <a:srgbClr val="485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3;p17"/>
            <p:cNvSpPr/>
            <p:nvPr/>
          </p:nvSpPr>
          <p:spPr>
            <a:xfrm>
              <a:off x="3712113" y="3040932"/>
              <a:ext cx="88262" cy="183852"/>
            </a:xfrm>
            <a:custGeom>
              <a:avLst/>
              <a:gdLst/>
              <a:ahLst/>
              <a:cxnLst/>
              <a:rect l="l" t="t" r="r" b="b"/>
              <a:pathLst>
                <a:path w="554" h="1154" extrusionOk="0">
                  <a:moveTo>
                    <a:pt x="130" y="1"/>
                  </a:moveTo>
                  <a:lnTo>
                    <a:pt x="1" y="60"/>
                  </a:lnTo>
                  <a:lnTo>
                    <a:pt x="24" y="177"/>
                  </a:lnTo>
                  <a:lnTo>
                    <a:pt x="83" y="295"/>
                  </a:lnTo>
                  <a:lnTo>
                    <a:pt x="119" y="424"/>
                  </a:lnTo>
                  <a:lnTo>
                    <a:pt x="177" y="542"/>
                  </a:lnTo>
                  <a:lnTo>
                    <a:pt x="213" y="660"/>
                  </a:lnTo>
                  <a:lnTo>
                    <a:pt x="272" y="777"/>
                  </a:lnTo>
                  <a:lnTo>
                    <a:pt x="307" y="907"/>
                  </a:lnTo>
                  <a:lnTo>
                    <a:pt x="366" y="1024"/>
                  </a:lnTo>
                  <a:lnTo>
                    <a:pt x="413" y="1154"/>
                  </a:lnTo>
                  <a:lnTo>
                    <a:pt x="554" y="1119"/>
                  </a:lnTo>
                  <a:lnTo>
                    <a:pt x="530" y="954"/>
                  </a:lnTo>
                  <a:lnTo>
                    <a:pt x="472" y="836"/>
                  </a:lnTo>
                  <a:lnTo>
                    <a:pt x="413" y="719"/>
                  </a:lnTo>
                  <a:lnTo>
                    <a:pt x="366" y="601"/>
                  </a:lnTo>
                  <a:lnTo>
                    <a:pt x="319" y="483"/>
                  </a:lnTo>
                  <a:lnTo>
                    <a:pt x="272" y="366"/>
                  </a:lnTo>
                  <a:lnTo>
                    <a:pt x="213" y="248"/>
                  </a:lnTo>
                  <a:lnTo>
                    <a:pt x="177" y="130"/>
                  </a:lnTo>
                  <a:lnTo>
                    <a:pt x="130" y="1"/>
                  </a:lnTo>
                  <a:close/>
                </a:path>
              </a:pathLst>
            </a:custGeom>
            <a:solidFill>
              <a:srgbClr val="485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04;p17"/>
            <p:cNvSpPr/>
            <p:nvPr/>
          </p:nvSpPr>
          <p:spPr>
            <a:xfrm>
              <a:off x="3783487" y="3009069"/>
              <a:ext cx="101326" cy="183852"/>
            </a:xfrm>
            <a:custGeom>
              <a:avLst/>
              <a:gdLst/>
              <a:ahLst/>
              <a:cxnLst/>
              <a:rect l="l" t="t" r="r" b="b"/>
              <a:pathLst>
                <a:path w="636" h="1154" extrusionOk="0">
                  <a:moveTo>
                    <a:pt x="306" y="154"/>
                  </a:moveTo>
                  <a:lnTo>
                    <a:pt x="377" y="165"/>
                  </a:lnTo>
                  <a:lnTo>
                    <a:pt x="424" y="236"/>
                  </a:lnTo>
                  <a:lnTo>
                    <a:pt x="482" y="389"/>
                  </a:lnTo>
                  <a:lnTo>
                    <a:pt x="494" y="460"/>
                  </a:lnTo>
                  <a:lnTo>
                    <a:pt x="447" y="507"/>
                  </a:lnTo>
                  <a:lnTo>
                    <a:pt x="365" y="518"/>
                  </a:lnTo>
                  <a:lnTo>
                    <a:pt x="306" y="413"/>
                  </a:lnTo>
                  <a:lnTo>
                    <a:pt x="271" y="295"/>
                  </a:lnTo>
                  <a:lnTo>
                    <a:pt x="212" y="177"/>
                  </a:lnTo>
                  <a:lnTo>
                    <a:pt x="306" y="154"/>
                  </a:lnTo>
                  <a:close/>
                  <a:moveTo>
                    <a:pt x="224" y="1"/>
                  </a:moveTo>
                  <a:lnTo>
                    <a:pt x="118" y="24"/>
                  </a:lnTo>
                  <a:lnTo>
                    <a:pt x="0" y="48"/>
                  </a:lnTo>
                  <a:lnTo>
                    <a:pt x="47" y="177"/>
                  </a:lnTo>
                  <a:lnTo>
                    <a:pt x="106" y="295"/>
                  </a:lnTo>
                  <a:lnTo>
                    <a:pt x="153" y="413"/>
                  </a:lnTo>
                  <a:lnTo>
                    <a:pt x="200" y="530"/>
                  </a:lnTo>
                  <a:lnTo>
                    <a:pt x="259" y="648"/>
                  </a:lnTo>
                  <a:lnTo>
                    <a:pt x="294" y="766"/>
                  </a:lnTo>
                  <a:lnTo>
                    <a:pt x="341" y="883"/>
                  </a:lnTo>
                  <a:lnTo>
                    <a:pt x="377" y="1024"/>
                  </a:lnTo>
                  <a:lnTo>
                    <a:pt x="412" y="1154"/>
                  </a:lnTo>
                  <a:lnTo>
                    <a:pt x="565" y="1107"/>
                  </a:lnTo>
                  <a:lnTo>
                    <a:pt x="506" y="977"/>
                  </a:lnTo>
                  <a:lnTo>
                    <a:pt x="459" y="848"/>
                  </a:lnTo>
                  <a:lnTo>
                    <a:pt x="412" y="707"/>
                  </a:lnTo>
                  <a:lnTo>
                    <a:pt x="494" y="683"/>
                  </a:lnTo>
                  <a:lnTo>
                    <a:pt x="612" y="566"/>
                  </a:lnTo>
                  <a:lnTo>
                    <a:pt x="635" y="460"/>
                  </a:lnTo>
                  <a:lnTo>
                    <a:pt x="588" y="354"/>
                  </a:lnTo>
                  <a:lnTo>
                    <a:pt x="553" y="201"/>
                  </a:lnTo>
                  <a:lnTo>
                    <a:pt x="494" y="107"/>
                  </a:lnTo>
                  <a:lnTo>
                    <a:pt x="412" y="36"/>
                  </a:lnTo>
                  <a:lnTo>
                    <a:pt x="330" y="1"/>
                  </a:lnTo>
                  <a:close/>
                </a:path>
              </a:pathLst>
            </a:custGeom>
            <a:solidFill>
              <a:srgbClr val="485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05;p17"/>
            <p:cNvSpPr/>
            <p:nvPr/>
          </p:nvSpPr>
          <p:spPr>
            <a:xfrm>
              <a:off x="3513445" y="2684698"/>
              <a:ext cx="165212" cy="294578"/>
            </a:xfrm>
            <a:custGeom>
              <a:avLst/>
              <a:gdLst/>
              <a:ahLst/>
              <a:cxnLst/>
              <a:rect l="l" t="t" r="r" b="b"/>
              <a:pathLst>
                <a:path w="1037" h="1849" extrusionOk="0">
                  <a:moveTo>
                    <a:pt x="707" y="1"/>
                  </a:moveTo>
                  <a:lnTo>
                    <a:pt x="542" y="130"/>
                  </a:lnTo>
                  <a:cubicBezTo>
                    <a:pt x="542" y="130"/>
                    <a:pt x="718" y="213"/>
                    <a:pt x="436" y="495"/>
                  </a:cubicBezTo>
                  <a:cubicBezTo>
                    <a:pt x="153" y="778"/>
                    <a:pt x="83" y="966"/>
                    <a:pt x="153" y="1036"/>
                  </a:cubicBezTo>
                  <a:cubicBezTo>
                    <a:pt x="224" y="1095"/>
                    <a:pt x="318" y="1307"/>
                    <a:pt x="259" y="1366"/>
                  </a:cubicBezTo>
                  <a:cubicBezTo>
                    <a:pt x="201" y="1425"/>
                    <a:pt x="0" y="1719"/>
                    <a:pt x="0" y="1719"/>
                  </a:cubicBezTo>
                  <a:lnTo>
                    <a:pt x="271" y="1848"/>
                  </a:lnTo>
                  <a:cubicBezTo>
                    <a:pt x="683" y="1472"/>
                    <a:pt x="506" y="1295"/>
                    <a:pt x="436" y="1178"/>
                  </a:cubicBezTo>
                  <a:cubicBezTo>
                    <a:pt x="365" y="1072"/>
                    <a:pt x="389" y="1001"/>
                    <a:pt x="471" y="919"/>
                  </a:cubicBezTo>
                  <a:cubicBezTo>
                    <a:pt x="554" y="848"/>
                    <a:pt x="1036" y="330"/>
                    <a:pt x="954" y="213"/>
                  </a:cubicBezTo>
                  <a:cubicBezTo>
                    <a:pt x="860" y="95"/>
                    <a:pt x="707" y="1"/>
                    <a:pt x="707"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06;p17"/>
            <p:cNvSpPr/>
            <p:nvPr/>
          </p:nvSpPr>
          <p:spPr>
            <a:xfrm>
              <a:off x="5039542" y="4184513"/>
              <a:ext cx="127613" cy="69622"/>
            </a:xfrm>
            <a:custGeom>
              <a:avLst/>
              <a:gdLst/>
              <a:ahLst/>
              <a:cxnLst/>
              <a:rect l="l" t="t" r="r" b="b"/>
              <a:pathLst>
                <a:path w="801" h="437" extrusionOk="0">
                  <a:moveTo>
                    <a:pt x="361" y="1"/>
                  </a:moveTo>
                  <a:cubicBezTo>
                    <a:pt x="356" y="1"/>
                    <a:pt x="353" y="1"/>
                    <a:pt x="353" y="1"/>
                  </a:cubicBezTo>
                  <a:lnTo>
                    <a:pt x="165" y="24"/>
                  </a:lnTo>
                  <a:lnTo>
                    <a:pt x="83" y="154"/>
                  </a:lnTo>
                  <a:cubicBezTo>
                    <a:pt x="0" y="260"/>
                    <a:pt x="59" y="413"/>
                    <a:pt x="200" y="436"/>
                  </a:cubicBezTo>
                  <a:lnTo>
                    <a:pt x="377" y="436"/>
                  </a:lnTo>
                  <a:lnTo>
                    <a:pt x="800" y="319"/>
                  </a:lnTo>
                  <a:cubicBezTo>
                    <a:pt x="573" y="19"/>
                    <a:pt x="400" y="1"/>
                    <a:pt x="361"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07;p17"/>
            <p:cNvSpPr/>
            <p:nvPr/>
          </p:nvSpPr>
          <p:spPr>
            <a:xfrm>
              <a:off x="5142620" y="4119034"/>
              <a:ext cx="176364" cy="106902"/>
            </a:xfrm>
            <a:custGeom>
              <a:avLst/>
              <a:gdLst/>
              <a:ahLst/>
              <a:cxnLst/>
              <a:rect l="l" t="t" r="r" b="b"/>
              <a:pathLst>
                <a:path w="1107" h="671" extrusionOk="0">
                  <a:moveTo>
                    <a:pt x="0" y="0"/>
                  </a:moveTo>
                  <a:lnTo>
                    <a:pt x="0" y="0"/>
                  </a:lnTo>
                  <a:cubicBezTo>
                    <a:pt x="283" y="200"/>
                    <a:pt x="389" y="671"/>
                    <a:pt x="389" y="671"/>
                  </a:cubicBezTo>
                  <a:lnTo>
                    <a:pt x="1107" y="447"/>
                  </a:lnTo>
                  <a:lnTo>
                    <a:pt x="0"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08;p17"/>
            <p:cNvSpPr/>
            <p:nvPr/>
          </p:nvSpPr>
          <p:spPr>
            <a:xfrm>
              <a:off x="5060094" y="4123813"/>
              <a:ext cx="179551" cy="117098"/>
            </a:xfrm>
            <a:custGeom>
              <a:avLst/>
              <a:gdLst/>
              <a:ahLst/>
              <a:cxnLst/>
              <a:rect l="l" t="t" r="r" b="b"/>
              <a:pathLst>
                <a:path w="1127" h="735" extrusionOk="0">
                  <a:moveTo>
                    <a:pt x="407" y="0"/>
                  </a:moveTo>
                  <a:cubicBezTo>
                    <a:pt x="371" y="0"/>
                    <a:pt x="334" y="2"/>
                    <a:pt x="295" y="5"/>
                  </a:cubicBezTo>
                  <a:lnTo>
                    <a:pt x="1" y="441"/>
                  </a:lnTo>
                  <a:cubicBezTo>
                    <a:pt x="1" y="441"/>
                    <a:pt x="23" y="437"/>
                    <a:pt x="60" y="437"/>
                  </a:cubicBezTo>
                  <a:cubicBezTo>
                    <a:pt x="174" y="437"/>
                    <a:pt x="427" y="470"/>
                    <a:pt x="648" y="735"/>
                  </a:cubicBezTo>
                  <a:lnTo>
                    <a:pt x="1083" y="653"/>
                  </a:lnTo>
                  <a:cubicBezTo>
                    <a:pt x="1083" y="653"/>
                    <a:pt x="1126" y="0"/>
                    <a:pt x="407"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09;p17"/>
            <p:cNvSpPr/>
            <p:nvPr/>
          </p:nvSpPr>
          <p:spPr>
            <a:xfrm>
              <a:off x="5091957" y="4008308"/>
              <a:ext cx="155813" cy="73286"/>
            </a:xfrm>
            <a:custGeom>
              <a:avLst/>
              <a:gdLst/>
              <a:ahLst/>
              <a:cxnLst/>
              <a:rect l="l" t="t" r="r" b="b"/>
              <a:pathLst>
                <a:path w="978" h="460" extrusionOk="0">
                  <a:moveTo>
                    <a:pt x="1" y="1"/>
                  </a:moveTo>
                  <a:lnTo>
                    <a:pt x="48" y="460"/>
                  </a:lnTo>
                  <a:lnTo>
                    <a:pt x="977" y="424"/>
                  </a:lnTo>
                  <a:lnTo>
                    <a:pt x="1"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10;p17"/>
            <p:cNvSpPr/>
            <p:nvPr/>
          </p:nvSpPr>
          <p:spPr>
            <a:xfrm>
              <a:off x="5080805" y="4069805"/>
              <a:ext cx="303818" cy="133667"/>
            </a:xfrm>
            <a:custGeom>
              <a:avLst/>
              <a:gdLst/>
              <a:ahLst/>
              <a:cxnLst/>
              <a:rect l="l" t="t" r="r" b="b"/>
              <a:pathLst>
                <a:path w="1907" h="839" extrusionOk="0">
                  <a:moveTo>
                    <a:pt x="807" y="0"/>
                  </a:moveTo>
                  <a:cubicBezTo>
                    <a:pt x="451" y="0"/>
                    <a:pt x="0" y="97"/>
                    <a:pt x="0" y="97"/>
                  </a:cubicBezTo>
                  <a:lnTo>
                    <a:pt x="59" y="450"/>
                  </a:lnTo>
                  <a:cubicBezTo>
                    <a:pt x="146" y="424"/>
                    <a:pt x="237" y="412"/>
                    <a:pt x="329" y="412"/>
                  </a:cubicBezTo>
                  <a:cubicBezTo>
                    <a:pt x="891" y="412"/>
                    <a:pt x="1483" y="839"/>
                    <a:pt x="1483" y="839"/>
                  </a:cubicBezTo>
                  <a:lnTo>
                    <a:pt x="1906" y="674"/>
                  </a:lnTo>
                  <a:cubicBezTo>
                    <a:pt x="1906" y="674"/>
                    <a:pt x="1365" y="50"/>
                    <a:pt x="1012" y="15"/>
                  </a:cubicBezTo>
                  <a:cubicBezTo>
                    <a:pt x="951" y="5"/>
                    <a:pt x="881" y="0"/>
                    <a:pt x="807"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11;p17"/>
            <p:cNvSpPr/>
            <p:nvPr/>
          </p:nvSpPr>
          <p:spPr>
            <a:xfrm>
              <a:off x="5215747" y="3968957"/>
              <a:ext cx="195164" cy="116461"/>
            </a:xfrm>
            <a:custGeom>
              <a:avLst/>
              <a:gdLst/>
              <a:ahLst/>
              <a:cxnLst/>
              <a:rect l="l" t="t" r="r" b="b"/>
              <a:pathLst>
                <a:path w="1225" h="731" extrusionOk="0">
                  <a:moveTo>
                    <a:pt x="1036" y="1"/>
                  </a:moveTo>
                  <a:lnTo>
                    <a:pt x="0" y="36"/>
                  </a:lnTo>
                  <a:lnTo>
                    <a:pt x="1224" y="730"/>
                  </a:lnTo>
                  <a:lnTo>
                    <a:pt x="1036"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12;p17"/>
            <p:cNvSpPr/>
            <p:nvPr/>
          </p:nvSpPr>
          <p:spPr>
            <a:xfrm>
              <a:off x="5073317" y="3935182"/>
              <a:ext cx="376945" cy="255227"/>
            </a:xfrm>
            <a:custGeom>
              <a:avLst/>
              <a:gdLst/>
              <a:ahLst/>
              <a:cxnLst/>
              <a:rect l="l" t="t" r="r" b="b"/>
              <a:pathLst>
                <a:path w="2366" h="1602" extrusionOk="0">
                  <a:moveTo>
                    <a:pt x="106" y="1"/>
                  </a:moveTo>
                  <a:lnTo>
                    <a:pt x="0" y="248"/>
                  </a:lnTo>
                  <a:lnTo>
                    <a:pt x="71" y="519"/>
                  </a:lnTo>
                  <a:cubicBezTo>
                    <a:pt x="777" y="707"/>
                    <a:pt x="2036" y="1601"/>
                    <a:pt x="2036" y="1601"/>
                  </a:cubicBezTo>
                  <a:lnTo>
                    <a:pt x="2365" y="989"/>
                  </a:lnTo>
                  <a:cubicBezTo>
                    <a:pt x="1636" y="519"/>
                    <a:pt x="635" y="154"/>
                    <a:pt x="635" y="154"/>
                  </a:cubicBezTo>
                  <a:lnTo>
                    <a:pt x="106"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13;p17"/>
            <p:cNvSpPr/>
            <p:nvPr/>
          </p:nvSpPr>
          <p:spPr>
            <a:xfrm>
              <a:off x="5240122" y="3682185"/>
              <a:ext cx="135101" cy="161389"/>
            </a:xfrm>
            <a:custGeom>
              <a:avLst/>
              <a:gdLst/>
              <a:ahLst/>
              <a:cxnLst/>
              <a:rect l="l" t="t" r="r" b="b"/>
              <a:pathLst>
                <a:path w="848" h="1013" extrusionOk="0">
                  <a:moveTo>
                    <a:pt x="636" y="0"/>
                  </a:moveTo>
                  <a:lnTo>
                    <a:pt x="0" y="1012"/>
                  </a:lnTo>
                  <a:lnTo>
                    <a:pt x="848" y="1012"/>
                  </a:lnTo>
                  <a:lnTo>
                    <a:pt x="636"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14;p17"/>
            <p:cNvSpPr/>
            <p:nvPr/>
          </p:nvSpPr>
          <p:spPr>
            <a:xfrm>
              <a:off x="5075070" y="3809639"/>
              <a:ext cx="348905" cy="185286"/>
            </a:xfrm>
            <a:custGeom>
              <a:avLst/>
              <a:gdLst/>
              <a:ahLst/>
              <a:cxnLst/>
              <a:rect l="l" t="t" r="r" b="b"/>
              <a:pathLst>
                <a:path w="2190" h="1163" extrusionOk="0">
                  <a:moveTo>
                    <a:pt x="978" y="0"/>
                  </a:moveTo>
                  <a:lnTo>
                    <a:pt x="1" y="954"/>
                  </a:lnTo>
                  <a:cubicBezTo>
                    <a:pt x="321" y="1116"/>
                    <a:pt x="774" y="1163"/>
                    <a:pt x="1185" y="1163"/>
                  </a:cubicBezTo>
                  <a:cubicBezTo>
                    <a:pt x="1723" y="1163"/>
                    <a:pt x="2190" y="1083"/>
                    <a:pt x="2190" y="1083"/>
                  </a:cubicBezTo>
                  <a:lnTo>
                    <a:pt x="2013" y="24"/>
                  </a:lnTo>
                  <a:cubicBezTo>
                    <a:pt x="1805" y="59"/>
                    <a:pt x="1630" y="71"/>
                    <a:pt x="1487" y="71"/>
                  </a:cubicBezTo>
                  <a:cubicBezTo>
                    <a:pt x="1142" y="71"/>
                    <a:pt x="978" y="0"/>
                    <a:pt x="978"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15;p17"/>
            <p:cNvSpPr/>
            <p:nvPr/>
          </p:nvSpPr>
          <p:spPr>
            <a:xfrm>
              <a:off x="4913841" y="3682185"/>
              <a:ext cx="335841" cy="178276"/>
            </a:xfrm>
            <a:custGeom>
              <a:avLst/>
              <a:gdLst/>
              <a:ahLst/>
              <a:cxnLst/>
              <a:rect l="l" t="t" r="r" b="b"/>
              <a:pathLst>
                <a:path w="2108" h="1119" extrusionOk="0">
                  <a:moveTo>
                    <a:pt x="1" y="0"/>
                  </a:moveTo>
                  <a:lnTo>
                    <a:pt x="483" y="1118"/>
                  </a:lnTo>
                  <a:lnTo>
                    <a:pt x="2107" y="765"/>
                  </a:lnTo>
                  <a:lnTo>
                    <a:pt x="1"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16;p17"/>
            <p:cNvSpPr/>
            <p:nvPr/>
          </p:nvSpPr>
          <p:spPr>
            <a:xfrm>
              <a:off x="4807099" y="3528444"/>
              <a:ext cx="536263" cy="255227"/>
            </a:xfrm>
            <a:custGeom>
              <a:avLst/>
              <a:gdLst/>
              <a:ahLst/>
              <a:cxnLst/>
              <a:rect l="l" t="t" r="r" b="b"/>
              <a:pathLst>
                <a:path w="3366" h="1602" extrusionOk="0">
                  <a:moveTo>
                    <a:pt x="0" y="0"/>
                  </a:moveTo>
                  <a:lnTo>
                    <a:pt x="624" y="1153"/>
                  </a:lnTo>
                  <a:cubicBezTo>
                    <a:pt x="624" y="1153"/>
                    <a:pt x="1408" y="1601"/>
                    <a:pt x="2047" y="1601"/>
                  </a:cubicBezTo>
                  <a:cubicBezTo>
                    <a:pt x="2063" y="1601"/>
                    <a:pt x="2079" y="1601"/>
                    <a:pt x="2095" y="1601"/>
                  </a:cubicBezTo>
                  <a:cubicBezTo>
                    <a:pt x="2095" y="1601"/>
                    <a:pt x="2965" y="1424"/>
                    <a:pt x="3366" y="718"/>
                  </a:cubicBezTo>
                  <a:lnTo>
                    <a:pt x="0"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17;p17"/>
            <p:cNvSpPr/>
            <p:nvPr/>
          </p:nvSpPr>
          <p:spPr>
            <a:xfrm>
              <a:off x="4942040" y="3625946"/>
              <a:ext cx="421873" cy="352570"/>
            </a:xfrm>
            <a:custGeom>
              <a:avLst/>
              <a:gdLst/>
              <a:ahLst/>
              <a:cxnLst/>
              <a:rect l="l" t="t" r="r" b="b"/>
              <a:pathLst>
                <a:path w="2648" h="2213" extrusionOk="0">
                  <a:moveTo>
                    <a:pt x="2648" y="0"/>
                  </a:moveTo>
                  <a:lnTo>
                    <a:pt x="2271" y="106"/>
                  </a:lnTo>
                  <a:cubicBezTo>
                    <a:pt x="1295" y="1130"/>
                    <a:pt x="0" y="1189"/>
                    <a:pt x="0" y="1189"/>
                  </a:cubicBezTo>
                  <a:lnTo>
                    <a:pt x="753" y="2212"/>
                  </a:lnTo>
                  <a:cubicBezTo>
                    <a:pt x="2095" y="1824"/>
                    <a:pt x="2566" y="600"/>
                    <a:pt x="2566" y="600"/>
                  </a:cubicBezTo>
                  <a:lnTo>
                    <a:pt x="2648" y="0"/>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18;p17"/>
            <p:cNvSpPr/>
            <p:nvPr/>
          </p:nvSpPr>
          <p:spPr>
            <a:xfrm>
              <a:off x="4355276" y="4134010"/>
              <a:ext cx="101326" cy="56398"/>
            </a:xfrm>
            <a:custGeom>
              <a:avLst/>
              <a:gdLst/>
              <a:ahLst/>
              <a:cxnLst/>
              <a:rect l="l" t="t" r="r" b="b"/>
              <a:pathLst>
                <a:path w="636" h="354" extrusionOk="0">
                  <a:moveTo>
                    <a:pt x="330" y="0"/>
                  </a:moveTo>
                  <a:lnTo>
                    <a:pt x="330" y="24"/>
                  </a:lnTo>
                  <a:lnTo>
                    <a:pt x="165" y="24"/>
                  </a:lnTo>
                  <a:lnTo>
                    <a:pt x="82" y="106"/>
                  </a:lnTo>
                  <a:cubicBezTo>
                    <a:pt x="0" y="177"/>
                    <a:pt x="35" y="318"/>
                    <a:pt x="141" y="341"/>
                  </a:cubicBezTo>
                  <a:lnTo>
                    <a:pt x="283" y="353"/>
                  </a:lnTo>
                  <a:lnTo>
                    <a:pt x="636" y="318"/>
                  </a:lnTo>
                  <a:cubicBezTo>
                    <a:pt x="483" y="24"/>
                    <a:pt x="330" y="0"/>
                    <a:pt x="330"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19;p17"/>
            <p:cNvSpPr/>
            <p:nvPr/>
          </p:nvSpPr>
          <p:spPr>
            <a:xfrm>
              <a:off x="4452778" y="4090835"/>
              <a:ext cx="127613" cy="93838"/>
            </a:xfrm>
            <a:custGeom>
              <a:avLst/>
              <a:gdLst/>
              <a:ahLst/>
              <a:cxnLst/>
              <a:rect l="l" t="t" r="r" b="b"/>
              <a:pathLst>
                <a:path w="801" h="589" extrusionOk="0">
                  <a:moveTo>
                    <a:pt x="0" y="0"/>
                  </a:moveTo>
                  <a:lnTo>
                    <a:pt x="0" y="0"/>
                  </a:lnTo>
                  <a:cubicBezTo>
                    <a:pt x="188" y="189"/>
                    <a:pt x="200" y="589"/>
                    <a:pt x="200" y="589"/>
                  </a:cubicBezTo>
                  <a:lnTo>
                    <a:pt x="800" y="495"/>
                  </a:lnTo>
                  <a:lnTo>
                    <a:pt x="0"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20;p17"/>
            <p:cNvSpPr/>
            <p:nvPr/>
          </p:nvSpPr>
          <p:spPr>
            <a:xfrm>
              <a:off x="4375828" y="4087011"/>
              <a:ext cx="151033" cy="99573"/>
            </a:xfrm>
            <a:custGeom>
              <a:avLst/>
              <a:gdLst/>
              <a:ahLst/>
              <a:cxnLst/>
              <a:rect l="l" t="t" r="r" b="b"/>
              <a:pathLst>
                <a:path w="948" h="625" extrusionOk="0">
                  <a:moveTo>
                    <a:pt x="295" y="1"/>
                  </a:moveTo>
                  <a:lnTo>
                    <a:pt x="1" y="295"/>
                  </a:lnTo>
                  <a:cubicBezTo>
                    <a:pt x="1" y="295"/>
                    <a:pt x="295" y="295"/>
                    <a:pt x="471" y="625"/>
                  </a:cubicBezTo>
                  <a:lnTo>
                    <a:pt x="824" y="625"/>
                  </a:lnTo>
                  <a:cubicBezTo>
                    <a:pt x="824" y="625"/>
                    <a:pt x="825" y="625"/>
                    <a:pt x="825" y="625"/>
                  </a:cubicBezTo>
                  <a:cubicBezTo>
                    <a:pt x="838" y="625"/>
                    <a:pt x="947" y="59"/>
                    <a:pt x="295"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21;p17"/>
            <p:cNvSpPr/>
            <p:nvPr/>
          </p:nvSpPr>
          <p:spPr>
            <a:xfrm>
              <a:off x="4422667" y="3993332"/>
              <a:ext cx="116461" cy="75198"/>
            </a:xfrm>
            <a:custGeom>
              <a:avLst/>
              <a:gdLst/>
              <a:ahLst/>
              <a:cxnLst/>
              <a:rect l="l" t="t" r="r" b="b"/>
              <a:pathLst>
                <a:path w="731" h="472" extrusionOk="0">
                  <a:moveTo>
                    <a:pt x="24" y="1"/>
                  </a:moveTo>
                  <a:lnTo>
                    <a:pt x="1" y="377"/>
                  </a:lnTo>
                  <a:lnTo>
                    <a:pt x="730" y="471"/>
                  </a:lnTo>
                  <a:lnTo>
                    <a:pt x="24"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22;p17"/>
            <p:cNvSpPr/>
            <p:nvPr/>
          </p:nvSpPr>
          <p:spPr>
            <a:xfrm>
              <a:off x="4407691" y="4052280"/>
              <a:ext cx="230692" cy="124905"/>
            </a:xfrm>
            <a:custGeom>
              <a:avLst/>
              <a:gdLst/>
              <a:ahLst/>
              <a:cxnLst/>
              <a:rect l="l" t="t" r="r" b="b"/>
              <a:pathLst>
                <a:path w="1448" h="784" extrusionOk="0">
                  <a:moveTo>
                    <a:pt x="236" y="1"/>
                  </a:moveTo>
                  <a:cubicBezTo>
                    <a:pt x="100" y="1"/>
                    <a:pt x="1" y="7"/>
                    <a:pt x="1" y="7"/>
                  </a:cubicBezTo>
                  <a:lnTo>
                    <a:pt x="1" y="278"/>
                  </a:lnTo>
                  <a:cubicBezTo>
                    <a:pt x="27" y="275"/>
                    <a:pt x="54" y="274"/>
                    <a:pt x="81" y="274"/>
                  </a:cubicBezTo>
                  <a:cubicBezTo>
                    <a:pt x="594" y="274"/>
                    <a:pt x="1083" y="784"/>
                    <a:pt x="1083" y="784"/>
                  </a:cubicBezTo>
                  <a:lnTo>
                    <a:pt x="1448" y="713"/>
                  </a:lnTo>
                  <a:cubicBezTo>
                    <a:pt x="1448" y="713"/>
                    <a:pt x="1083" y="148"/>
                    <a:pt x="824" y="66"/>
                  </a:cubicBezTo>
                  <a:cubicBezTo>
                    <a:pt x="663" y="12"/>
                    <a:pt x="417" y="1"/>
                    <a:pt x="236"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23;p17"/>
            <p:cNvSpPr/>
            <p:nvPr/>
          </p:nvSpPr>
          <p:spPr>
            <a:xfrm>
              <a:off x="4529568" y="3983933"/>
              <a:ext cx="140837" cy="112637"/>
            </a:xfrm>
            <a:custGeom>
              <a:avLst/>
              <a:gdLst/>
              <a:ahLst/>
              <a:cxnLst/>
              <a:rect l="l" t="t" r="r" b="b"/>
              <a:pathLst>
                <a:path w="884" h="707" extrusionOk="0">
                  <a:moveTo>
                    <a:pt x="0" y="1"/>
                  </a:moveTo>
                  <a:lnTo>
                    <a:pt x="883" y="707"/>
                  </a:lnTo>
                  <a:lnTo>
                    <a:pt x="824" y="107"/>
                  </a:lnTo>
                  <a:lnTo>
                    <a:pt x="0"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24;p17"/>
            <p:cNvSpPr/>
            <p:nvPr/>
          </p:nvSpPr>
          <p:spPr>
            <a:xfrm>
              <a:off x="4415179" y="3937093"/>
              <a:ext cx="285178" cy="242003"/>
            </a:xfrm>
            <a:custGeom>
              <a:avLst/>
              <a:gdLst/>
              <a:ahLst/>
              <a:cxnLst/>
              <a:rect l="l" t="t" r="r" b="b"/>
              <a:pathLst>
                <a:path w="1790" h="1519" extrusionOk="0">
                  <a:moveTo>
                    <a:pt x="118" y="1"/>
                  </a:moveTo>
                  <a:lnTo>
                    <a:pt x="1" y="177"/>
                  </a:lnTo>
                  <a:lnTo>
                    <a:pt x="24" y="401"/>
                  </a:lnTo>
                  <a:cubicBezTo>
                    <a:pt x="565" y="636"/>
                    <a:pt x="1436" y="1519"/>
                    <a:pt x="1436" y="1519"/>
                  </a:cubicBezTo>
                  <a:lnTo>
                    <a:pt x="1789" y="1083"/>
                  </a:lnTo>
                  <a:cubicBezTo>
                    <a:pt x="1260" y="601"/>
                    <a:pt x="518" y="177"/>
                    <a:pt x="518" y="177"/>
                  </a:cubicBezTo>
                  <a:lnTo>
                    <a:pt x="118"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25;p17"/>
            <p:cNvSpPr/>
            <p:nvPr/>
          </p:nvSpPr>
          <p:spPr>
            <a:xfrm>
              <a:off x="4565255" y="3766464"/>
              <a:ext cx="106902" cy="133349"/>
            </a:xfrm>
            <a:custGeom>
              <a:avLst/>
              <a:gdLst/>
              <a:ahLst/>
              <a:cxnLst/>
              <a:rect l="l" t="t" r="r" b="b"/>
              <a:pathLst>
                <a:path w="671" h="837" extrusionOk="0">
                  <a:moveTo>
                    <a:pt x="636" y="1"/>
                  </a:moveTo>
                  <a:lnTo>
                    <a:pt x="0" y="742"/>
                  </a:lnTo>
                  <a:lnTo>
                    <a:pt x="671" y="836"/>
                  </a:lnTo>
                  <a:lnTo>
                    <a:pt x="636"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26;p17"/>
            <p:cNvSpPr/>
            <p:nvPr/>
          </p:nvSpPr>
          <p:spPr>
            <a:xfrm>
              <a:off x="4417091" y="3852814"/>
              <a:ext cx="273867" cy="165053"/>
            </a:xfrm>
            <a:custGeom>
              <a:avLst/>
              <a:gdLst/>
              <a:ahLst/>
              <a:cxnLst/>
              <a:rect l="l" t="t" r="r" b="b"/>
              <a:pathLst>
                <a:path w="1719" h="1036" extrusionOk="0">
                  <a:moveTo>
                    <a:pt x="895" y="0"/>
                  </a:moveTo>
                  <a:lnTo>
                    <a:pt x="0" y="635"/>
                  </a:lnTo>
                  <a:cubicBezTo>
                    <a:pt x="530" y="1036"/>
                    <a:pt x="1718" y="1036"/>
                    <a:pt x="1718" y="1036"/>
                  </a:cubicBezTo>
                  <a:lnTo>
                    <a:pt x="1718" y="165"/>
                  </a:lnTo>
                  <a:cubicBezTo>
                    <a:pt x="1154" y="165"/>
                    <a:pt x="895" y="0"/>
                    <a:pt x="895"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27;p17"/>
            <p:cNvSpPr/>
            <p:nvPr/>
          </p:nvSpPr>
          <p:spPr>
            <a:xfrm>
              <a:off x="4325165" y="3710225"/>
              <a:ext cx="251403" cy="151989"/>
            </a:xfrm>
            <a:custGeom>
              <a:avLst/>
              <a:gdLst/>
              <a:ahLst/>
              <a:cxnLst/>
              <a:rect l="l" t="t" r="r" b="b"/>
              <a:pathLst>
                <a:path w="1578" h="954" extrusionOk="0">
                  <a:moveTo>
                    <a:pt x="1" y="1"/>
                  </a:moveTo>
                  <a:lnTo>
                    <a:pt x="260" y="954"/>
                  </a:lnTo>
                  <a:lnTo>
                    <a:pt x="1578" y="895"/>
                  </a:lnTo>
                  <a:lnTo>
                    <a:pt x="1"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28;p17"/>
            <p:cNvSpPr/>
            <p:nvPr/>
          </p:nvSpPr>
          <p:spPr>
            <a:xfrm>
              <a:off x="4263350" y="3575283"/>
              <a:ext cx="407056" cy="245668"/>
            </a:xfrm>
            <a:custGeom>
              <a:avLst/>
              <a:gdLst/>
              <a:ahLst/>
              <a:cxnLst/>
              <a:rect l="l" t="t" r="r" b="b"/>
              <a:pathLst>
                <a:path w="2555" h="1542" extrusionOk="0">
                  <a:moveTo>
                    <a:pt x="0" y="0"/>
                  </a:moveTo>
                  <a:lnTo>
                    <a:pt x="330" y="1001"/>
                  </a:lnTo>
                  <a:cubicBezTo>
                    <a:pt x="330" y="1001"/>
                    <a:pt x="918" y="1471"/>
                    <a:pt x="1436" y="1542"/>
                  </a:cubicBezTo>
                  <a:cubicBezTo>
                    <a:pt x="1436" y="1542"/>
                    <a:pt x="2142" y="1507"/>
                    <a:pt x="2554" y="1012"/>
                  </a:cubicBezTo>
                  <a:lnTo>
                    <a:pt x="0"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29;p17"/>
            <p:cNvSpPr/>
            <p:nvPr/>
          </p:nvSpPr>
          <p:spPr>
            <a:xfrm>
              <a:off x="4332653" y="3727113"/>
              <a:ext cx="358305" cy="238339"/>
            </a:xfrm>
            <a:custGeom>
              <a:avLst/>
              <a:gdLst/>
              <a:ahLst/>
              <a:cxnLst/>
              <a:rect l="l" t="t" r="r" b="b"/>
              <a:pathLst>
                <a:path w="2249" h="1496" extrusionOk="0">
                  <a:moveTo>
                    <a:pt x="2248" y="1"/>
                  </a:moveTo>
                  <a:lnTo>
                    <a:pt x="1943" y="24"/>
                  </a:lnTo>
                  <a:cubicBezTo>
                    <a:pt x="1291" y="530"/>
                    <a:pt x="559" y="599"/>
                    <a:pt x="209" y="599"/>
                  </a:cubicBezTo>
                  <a:cubicBezTo>
                    <a:pt x="78" y="599"/>
                    <a:pt x="1" y="589"/>
                    <a:pt x="1" y="589"/>
                  </a:cubicBezTo>
                  <a:lnTo>
                    <a:pt x="1" y="589"/>
                  </a:lnTo>
                  <a:lnTo>
                    <a:pt x="425" y="1495"/>
                  </a:lnTo>
                  <a:cubicBezTo>
                    <a:pt x="1542" y="1377"/>
                    <a:pt x="2096" y="471"/>
                    <a:pt x="2096" y="471"/>
                  </a:cubicBezTo>
                  <a:lnTo>
                    <a:pt x="2248"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30;p17"/>
            <p:cNvSpPr/>
            <p:nvPr/>
          </p:nvSpPr>
          <p:spPr>
            <a:xfrm>
              <a:off x="3541644" y="2645347"/>
              <a:ext cx="80615" cy="62134"/>
            </a:xfrm>
            <a:custGeom>
              <a:avLst/>
              <a:gdLst/>
              <a:ahLst/>
              <a:cxnLst/>
              <a:rect l="l" t="t" r="r" b="b"/>
              <a:pathLst>
                <a:path w="506" h="390" extrusionOk="0">
                  <a:moveTo>
                    <a:pt x="153" y="1"/>
                  </a:moveTo>
                  <a:lnTo>
                    <a:pt x="12" y="83"/>
                  </a:lnTo>
                  <a:lnTo>
                    <a:pt x="0" y="389"/>
                  </a:lnTo>
                  <a:cubicBezTo>
                    <a:pt x="104" y="297"/>
                    <a:pt x="234" y="279"/>
                    <a:pt x="331" y="279"/>
                  </a:cubicBezTo>
                  <a:cubicBezTo>
                    <a:pt x="397" y="279"/>
                    <a:pt x="448" y="287"/>
                    <a:pt x="465" y="287"/>
                  </a:cubicBezTo>
                  <a:cubicBezTo>
                    <a:pt x="472" y="287"/>
                    <a:pt x="474" y="286"/>
                    <a:pt x="471" y="283"/>
                  </a:cubicBezTo>
                  <a:lnTo>
                    <a:pt x="506" y="224"/>
                  </a:lnTo>
                  <a:lnTo>
                    <a:pt x="506" y="166"/>
                  </a:lnTo>
                  <a:lnTo>
                    <a:pt x="153"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31;p17"/>
            <p:cNvSpPr/>
            <p:nvPr/>
          </p:nvSpPr>
          <p:spPr>
            <a:xfrm>
              <a:off x="3554708" y="2587355"/>
              <a:ext cx="120125" cy="84438"/>
            </a:xfrm>
            <a:custGeom>
              <a:avLst/>
              <a:gdLst/>
              <a:ahLst/>
              <a:cxnLst/>
              <a:rect l="l" t="t" r="r" b="b"/>
              <a:pathLst>
                <a:path w="754" h="530" extrusionOk="0">
                  <a:moveTo>
                    <a:pt x="165" y="0"/>
                  </a:moveTo>
                  <a:cubicBezTo>
                    <a:pt x="165" y="0"/>
                    <a:pt x="165" y="0"/>
                    <a:pt x="165" y="0"/>
                  </a:cubicBezTo>
                  <a:lnTo>
                    <a:pt x="165" y="0"/>
                  </a:lnTo>
                  <a:lnTo>
                    <a:pt x="165" y="0"/>
                  </a:lnTo>
                  <a:close/>
                  <a:moveTo>
                    <a:pt x="165" y="0"/>
                  </a:moveTo>
                  <a:lnTo>
                    <a:pt x="0" y="177"/>
                  </a:lnTo>
                  <a:cubicBezTo>
                    <a:pt x="448" y="271"/>
                    <a:pt x="636" y="530"/>
                    <a:pt x="636" y="530"/>
                  </a:cubicBezTo>
                  <a:lnTo>
                    <a:pt x="753" y="412"/>
                  </a:lnTo>
                  <a:cubicBezTo>
                    <a:pt x="604" y="112"/>
                    <a:pt x="172" y="5"/>
                    <a:pt x="165" y="0"/>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32;p17"/>
            <p:cNvSpPr/>
            <p:nvPr/>
          </p:nvSpPr>
          <p:spPr>
            <a:xfrm>
              <a:off x="3614611" y="2549756"/>
              <a:ext cx="101485" cy="93997"/>
            </a:xfrm>
            <a:custGeom>
              <a:avLst/>
              <a:gdLst/>
              <a:ahLst/>
              <a:cxnLst/>
              <a:rect l="l" t="t" r="r" b="b"/>
              <a:pathLst>
                <a:path w="637" h="590" extrusionOk="0">
                  <a:moveTo>
                    <a:pt x="166" y="1"/>
                  </a:moveTo>
                  <a:lnTo>
                    <a:pt x="1" y="107"/>
                  </a:lnTo>
                  <a:cubicBezTo>
                    <a:pt x="342" y="224"/>
                    <a:pt x="472" y="589"/>
                    <a:pt x="472" y="589"/>
                  </a:cubicBezTo>
                  <a:cubicBezTo>
                    <a:pt x="636" y="48"/>
                    <a:pt x="177" y="1"/>
                    <a:pt x="166"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33;p17"/>
            <p:cNvSpPr/>
            <p:nvPr/>
          </p:nvSpPr>
          <p:spPr>
            <a:xfrm>
              <a:off x="3554708" y="2639771"/>
              <a:ext cx="127613" cy="50822"/>
            </a:xfrm>
            <a:custGeom>
              <a:avLst/>
              <a:gdLst/>
              <a:ahLst/>
              <a:cxnLst/>
              <a:rect l="l" t="t" r="r" b="b"/>
              <a:pathLst>
                <a:path w="801" h="319" extrusionOk="0">
                  <a:moveTo>
                    <a:pt x="189" y="0"/>
                  </a:moveTo>
                  <a:lnTo>
                    <a:pt x="0" y="130"/>
                  </a:lnTo>
                  <a:cubicBezTo>
                    <a:pt x="283" y="142"/>
                    <a:pt x="506" y="318"/>
                    <a:pt x="506" y="318"/>
                  </a:cubicBezTo>
                  <a:lnTo>
                    <a:pt x="801" y="118"/>
                  </a:lnTo>
                  <a:cubicBezTo>
                    <a:pt x="636" y="48"/>
                    <a:pt x="530" y="48"/>
                    <a:pt x="530" y="48"/>
                  </a:cubicBezTo>
                  <a:lnTo>
                    <a:pt x="189"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34;p17"/>
            <p:cNvSpPr/>
            <p:nvPr/>
          </p:nvSpPr>
          <p:spPr>
            <a:xfrm>
              <a:off x="3537820" y="2609819"/>
              <a:ext cx="129525" cy="60222"/>
            </a:xfrm>
            <a:custGeom>
              <a:avLst/>
              <a:gdLst/>
              <a:ahLst/>
              <a:cxnLst/>
              <a:rect l="l" t="t" r="r" b="b"/>
              <a:pathLst>
                <a:path w="813" h="378" extrusionOk="0">
                  <a:moveTo>
                    <a:pt x="59" y="0"/>
                  </a:moveTo>
                  <a:cubicBezTo>
                    <a:pt x="30" y="177"/>
                    <a:pt x="25" y="330"/>
                    <a:pt x="10" y="368"/>
                  </a:cubicBezTo>
                  <a:lnTo>
                    <a:pt x="10" y="368"/>
                  </a:lnTo>
                  <a:cubicBezTo>
                    <a:pt x="140" y="258"/>
                    <a:pt x="337" y="230"/>
                    <a:pt x="504" y="230"/>
                  </a:cubicBezTo>
                  <a:cubicBezTo>
                    <a:pt x="674" y="230"/>
                    <a:pt x="812" y="259"/>
                    <a:pt x="812" y="259"/>
                  </a:cubicBezTo>
                  <a:cubicBezTo>
                    <a:pt x="530" y="36"/>
                    <a:pt x="59" y="0"/>
                    <a:pt x="59" y="0"/>
                  </a:cubicBezTo>
                  <a:close/>
                  <a:moveTo>
                    <a:pt x="10" y="368"/>
                  </a:moveTo>
                  <a:lnTo>
                    <a:pt x="10" y="368"/>
                  </a:lnTo>
                  <a:cubicBezTo>
                    <a:pt x="7" y="371"/>
                    <a:pt x="4" y="374"/>
                    <a:pt x="0" y="377"/>
                  </a:cubicBezTo>
                  <a:cubicBezTo>
                    <a:pt x="1" y="377"/>
                    <a:pt x="2" y="377"/>
                    <a:pt x="3" y="377"/>
                  </a:cubicBezTo>
                  <a:cubicBezTo>
                    <a:pt x="6" y="377"/>
                    <a:pt x="8" y="374"/>
                    <a:pt x="10" y="368"/>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35;p17"/>
            <p:cNvSpPr/>
            <p:nvPr/>
          </p:nvSpPr>
          <p:spPr>
            <a:xfrm>
              <a:off x="3571596" y="2564732"/>
              <a:ext cx="114549" cy="105150"/>
            </a:xfrm>
            <a:custGeom>
              <a:avLst/>
              <a:gdLst/>
              <a:ahLst/>
              <a:cxnLst/>
              <a:rect l="l" t="t" r="r" b="b"/>
              <a:pathLst>
                <a:path w="719" h="660" extrusionOk="0">
                  <a:moveTo>
                    <a:pt x="236" y="1"/>
                  </a:moveTo>
                  <a:lnTo>
                    <a:pt x="0" y="166"/>
                  </a:lnTo>
                  <a:cubicBezTo>
                    <a:pt x="318" y="201"/>
                    <a:pt x="706" y="648"/>
                    <a:pt x="706" y="660"/>
                  </a:cubicBezTo>
                  <a:lnTo>
                    <a:pt x="718" y="424"/>
                  </a:lnTo>
                  <a:cubicBezTo>
                    <a:pt x="565" y="71"/>
                    <a:pt x="236" y="1"/>
                    <a:pt x="236"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36;p17"/>
            <p:cNvSpPr/>
            <p:nvPr/>
          </p:nvSpPr>
          <p:spPr>
            <a:xfrm>
              <a:off x="3629746" y="2540357"/>
              <a:ext cx="90014" cy="84598"/>
            </a:xfrm>
            <a:custGeom>
              <a:avLst/>
              <a:gdLst/>
              <a:ahLst/>
              <a:cxnLst/>
              <a:rect l="l" t="t" r="r" b="b"/>
              <a:pathLst>
                <a:path w="565" h="531" extrusionOk="0">
                  <a:moveTo>
                    <a:pt x="424" y="1"/>
                  </a:moveTo>
                  <a:lnTo>
                    <a:pt x="0" y="71"/>
                  </a:lnTo>
                  <a:cubicBezTo>
                    <a:pt x="282" y="189"/>
                    <a:pt x="377" y="530"/>
                    <a:pt x="377" y="530"/>
                  </a:cubicBezTo>
                  <a:lnTo>
                    <a:pt x="565" y="118"/>
                  </a:lnTo>
                  <a:lnTo>
                    <a:pt x="424" y="1"/>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37;p17"/>
            <p:cNvSpPr/>
            <p:nvPr/>
          </p:nvSpPr>
          <p:spPr>
            <a:xfrm>
              <a:off x="3678497" y="2534781"/>
              <a:ext cx="78862" cy="159477"/>
            </a:xfrm>
            <a:custGeom>
              <a:avLst/>
              <a:gdLst/>
              <a:ahLst/>
              <a:cxnLst/>
              <a:rect l="l" t="t" r="r" b="b"/>
              <a:pathLst>
                <a:path w="495" h="1001" extrusionOk="0">
                  <a:moveTo>
                    <a:pt x="494" y="1"/>
                  </a:moveTo>
                  <a:lnTo>
                    <a:pt x="212" y="36"/>
                  </a:lnTo>
                  <a:cubicBezTo>
                    <a:pt x="212" y="36"/>
                    <a:pt x="0" y="318"/>
                    <a:pt x="35" y="848"/>
                  </a:cubicBezTo>
                  <a:lnTo>
                    <a:pt x="318" y="1001"/>
                  </a:lnTo>
                  <a:lnTo>
                    <a:pt x="494"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38;p17"/>
            <p:cNvSpPr/>
            <p:nvPr/>
          </p:nvSpPr>
          <p:spPr>
            <a:xfrm>
              <a:off x="3702873" y="2536692"/>
              <a:ext cx="65639" cy="180029"/>
            </a:xfrm>
            <a:custGeom>
              <a:avLst/>
              <a:gdLst/>
              <a:ahLst/>
              <a:cxnLst/>
              <a:rect l="l" t="t" r="r" b="b"/>
              <a:pathLst>
                <a:path w="412" h="1130" extrusionOk="0">
                  <a:moveTo>
                    <a:pt x="282" y="0"/>
                  </a:moveTo>
                  <a:cubicBezTo>
                    <a:pt x="282" y="0"/>
                    <a:pt x="0" y="353"/>
                    <a:pt x="24" y="977"/>
                  </a:cubicBezTo>
                  <a:lnTo>
                    <a:pt x="412" y="1130"/>
                  </a:lnTo>
                  <a:lnTo>
                    <a:pt x="412" y="1130"/>
                  </a:lnTo>
                  <a:lnTo>
                    <a:pt x="282"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39;p17"/>
            <p:cNvSpPr/>
            <p:nvPr/>
          </p:nvSpPr>
          <p:spPr>
            <a:xfrm>
              <a:off x="3747800" y="2517893"/>
              <a:ext cx="125702" cy="200740"/>
            </a:xfrm>
            <a:custGeom>
              <a:avLst/>
              <a:gdLst/>
              <a:ahLst/>
              <a:cxnLst/>
              <a:rect l="l" t="t" r="r" b="b"/>
              <a:pathLst>
                <a:path w="789" h="1260" extrusionOk="0">
                  <a:moveTo>
                    <a:pt x="789" y="1"/>
                  </a:moveTo>
                  <a:lnTo>
                    <a:pt x="424" y="48"/>
                  </a:lnTo>
                  <a:cubicBezTo>
                    <a:pt x="424" y="48"/>
                    <a:pt x="0" y="789"/>
                    <a:pt x="248" y="1260"/>
                  </a:cubicBezTo>
                  <a:lnTo>
                    <a:pt x="789" y="1"/>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40;p17"/>
            <p:cNvSpPr/>
            <p:nvPr/>
          </p:nvSpPr>
          <p:spPr>
            <a:xfrm>
              <a:off x="3757200" y="2559156"/>
              <a:ext cx="78862" cy="148325"/>
            </a:xfrm>
            <a:custGeom>
              <a:avLst/>
              <a:gdLst/>
              <a:ahLst/>
              <a:cxnLst/>
              <a:rect l="l" t="t" r="r" b="b"/>
              <a:pathLst>
                <a:path w="495" h="931" extrusionOk="0">
                  <a:moveTo>
                    <a:pt x="495" y="0"/>
                  </a:moveTo>
                  <a:lnTo>
                    <a:pt x="495" y="0"/>
                  </a:lnTo>
                  <a:cubicBezTo>
                    <a:pt x="0" y="295"/>
                    <a:pt x="236" y="918"/>
                    <a:pt x="236" y="918"/>
                  </a:cubicBezTo>
                  <a:lnTo>
                    <a:pt x="353" y="930"/>
                  </a:lnTo>
                  <a:lnTo>
                    <a:pt x="495"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41;p17"/>
            <p:cNvSpPr/>
            <p:nvPr/>
          </p:nvSpPr>
          <p:spPr>
            <a:xfrm>
              <a:off x="3824591" y="2510405"/>
              <a:ext cx="131437" cy="270202"/>
            </a:xfrm>
            <a:custGeom>
              <a:avLst/>
              <a:gdLst/>
              <a:ahLst/>
              <a:cxnLst/>
              <a:rect l="l" t="t" r="r" b="b"/>
              <a:pathLst>
                <a:path w="825" h="1696" extrusionOk="0">
                  <a:moveTo>
                    <a:pt x="1" y="1460"/>
                  </a:moveTo>
                  <a:cubicBezTo>
                    <a:pt x="1" y="1460"/>
                    <a:pt x="1" y="1460"/>
                    <a:pt x="1" y="1460"/>
                  </a:cubicBezTo>
                  <a:cubicBezTo>
                    <a:pt x="1" y="1460"/>
                    <a:pt x="1" y="1460"/>
                    <a:pt x="1" y="1460"/>
                  </a:cubicBezTo>
                  <a:lnTo>
                    <a:pt x="1" y="1460"/>
                  </a:lnTo>
                  <a:lnTo>
                    <a:pt x="1" y="1460"/>
                  </a:lnTo>
                  <a:close/>
                  <a:moveTo>
                    <a:pt x="825" y="1"/>
                  </a:moveTo>
                  <a:lnTo>
                    <a:pt x="825" y="1"/>
                  </a:lnTo>
                  <a:cubicBezTo>
                    <a:pt x="9" y="269"/>
                    <a:pt x="1" y="1448"/>
                    <a:pt x="1" y="1460"/>
                  </a:cubicBezTo>
                  <a:lnTo>
                    <a:pt x="1" y="1460"/>
                  </a:lnTo>
                  <a:lnTo>
                    <a:pt x="589" y="1695"/>
                  </a:lnTo>
                  <a:lnTo>
                    <a:pt x="825"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42;p17"/>
            <p:cNvSpPr/>
            <p:nvPr/>
          </p:nvSpPr>
          <p:spPr>
            <a:xfrm>
              <a:off x="3886565" y="2510405"/>
              <a:ext cx="120125" cy="320706"/>
            </a:xfrm>
            <a:custGeom>
              <a:avLst/>
              <a:gdLst/>
              <a:ahLst/>
              <a:cxnLst/>
              <a:rect l="l" t="t" r="r" b="b"/>
              <a:pathLst>
                <a:path w="754" h="2013" extrusionOk="0">
                  <a:moveTo>
                    <a:pt x="436" y="1"/>
                  </a:moveTo>
                  <a:cubicBezTo>
                    <a:pt x="436" y="1"/>
                    <a:pt x="0" y="824"/>
                    <a:pt x="83" y="1742"/>
                  </a:cubicBezTo>
                  <a:lnTo>
                    <a:pt x="506" y="2013"/>
                  </a:lnTo>
                  <a:cubicBezTo>
                    <a:pt x="518" y="2013"/>
                    <a:pt x="389" y="1366"/>
                    <a:pt x="753"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43;p17"/>
            <p:cNvSpPr/>
            <p:nvPr/>
          </p:nvSpPr>
          <p:spPr>
            <a:xfrm>
              <a:off x="3968932" y="2547845"/>
              <a:ext cx="93997" cy="296490"/>
            </a:xfrm>
            <a:custGeom>
              <a:avLst/>
              <a:gdLst/>
              <a:ahLst/>
              <a:cxnLst/>
              <a:rect l="l" t="t" r="r" b="b"/>
              <a:pathLst>
                <a:path w="590" h="1861" extrusionOk="0">
                  <a:moveTo>
                    <a:pt x="589" y="1"/>
                  </a:moveTo>
                  <a:lnTo>
                    <a:pt x="589" y="1"/>
                  </a:lnTo>
                  <a:lnTo>
                    <a:pt x="589" y="1"/>
                  </a:lnTo>
                  <a:cubicBezTo>
                    <a:pt x="589" y="1"/>
                    <a:pt x="589" y="1"/>
                    <a:pt x="589" y="1"/>
                  </a:cubicBezTo>
                  <a:close/>
                  <a:moveTo>
                    <a:pt x="589" y="1"/>
                  </a:moveTo>
                  <a:lnTo>
                    <a:pt x="589" y="1"/>
                  </a:lnTo>
                  <a:cubicBezTo>
                    <a:pt x="588" y="14"/>
                    <a:pt x="1" y="602"/>
                    <a:pt x="1" y="1648"/>
                  </a:cubicBezTo>
                  <a:lnTo>
                    <a:pt x="507" y="1860"/>
                  </a:lnTo>
                  <a:lnTo>
                    <a:pt x="589"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4;p17"/>
            <p:cNvSpPr/>
            <p:nvPr/>
          </p:nvSpPr>
          <p:spPr>
            <a:xfrm>
              <a:off x="4025330" y="2504829"/>
              <a:ext cx="163141" cy="406897"/>
            </a:xfrm>
            <a:custGeom>
              <a:avLst/>
              <a:gdLst/>
              <a:ahLst/>
              <a:cxnLst/>
              <a:rect l="l" t="t" r="r" b="b"/>
              <a:pathLst>
                <a:path w="1024" h="2554" extrusionOk="0">
                  <a:moveTo>
                    <a:pt x="565" y="0"/>
                  </a:moveTo>
                  <a:lnTo>
                    <a:pt x="247" y="283"/>
                  </a:lnTo>
                  <a:cubicBezTo>
                    <a:pt x="0" y="942"/>
                    <a:pt x="94" y="2142"/>
                    <a:pt x="94" y="2142"/>
                  </a:cubicBezTo>
                  <a:lnTo>
                    <a:pt x="765" y="2554"/>
                  </a:lnTo>
                  <a:lnTo>
                    <a:pt x="1024" y="2554"/>
                  </a:lnTo>
                  <a:lnTo>
                    <a:pt x="777"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45;p17"/>
            <p:cNvSpPr/>
            <p:nvPr/>
          </p:nvSpPr>
          <p:spPr>
            <a:xfrm>
              <a:off x="4079657" y="2506741"/>
              <a:ext cx="170788" cy="390009"/>
            </a:xfrm>
            <a:custGeom>
              <a:avLst/>
              <a:gdLst/>
              <a:ahLst/>
              <a:cxnLst/>
              <a:rect l="l" t="t" r="r" b="b"/>
              <a:pathLst>
                <a:path w="1072" h="2448" extrusionOk="0">
                  <a:moveTo>
                    <a:pt x="412" y="0"/>
                  </a:moveTo>
                  <a:cubicBezTo>
                    <a:pt x="0" y="1789"/>
                    <a:pt x="518" y="2448"/>
                    <a:pt x="518" y="2448"/>
                  </a:cubicBezTo>
                  <a:lnTo>
                    <a:pt x="977" y="659"/>
                  </a:lnTo>
                  <a:lnTo>
                    <a:pt x="1071" y="12"/>
                  </a:lnTo>
                  <a:lnTo>
                    <a:pt x="412"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46;p17"/>
            <p:cNvSpPr/>
            <p:nvPr/>
          </p:nvSpPr>
          <p:spPr>
            <a:xfrm>
              <a:off x="4126497" y="2523469"/>
              <a:ext cx="198828" cy="414544"/>
            </a:xfrm>
            <a:custGeom>
              <a:avLst/>
              <a:gdLst/>
              <a:ahLst/>
              <a:cxnLst/>
              <a:rect l="l" t="t" r="r" b="b"/>
              <a:pathLst>
                <a:path w="1248" h="2602" extrusionOk="0">
                  <a:moveTo>
                    <a:pt x="1248" y="1"/>
                  </a:moveTo>
                  <a:lnTo>
                    <a:pt x="1248" y="1"/>
                  </a:lnTo>
                  <a:cubicBezTo>
                    <a:pt x="1248" y="1"/>
                    <a:pt x="565" y="107"/>
                    <a:pt x="224" y="954"/>
                  </a:cubicBezTo>
                  <a:cubicBezTo>
                    <a:pt x="224" y="954"/>
                    <a:pt x="0" y="1778"/>
                    <a:pt x="224" y="2343"/>
                  </a:cubicBezTo>
                  <a:lnTo>
                    <a:pt x="542" y="2602"/>
                  </a:lnTo>
                  <a:lnTo>
                    <a:pt x="1248" y="1"/>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47;p17"/>
            <p:cNvSpPr/>
            <p:nvPr/>
          </p:nvSpPr>
          <p:spPr>
            <a:xfrm>
              <a:off x="4223998" y="2489853"/>
              <a:ext cx="251403" cy="285019"/>
            </a:xfrm>
            <a:custGeom>
              <a:avLst/>
              <a:gdLst/>
              <a:ahLst/>
              <a:cxnLst/>
              <a:rect l="l" t="t" r="r" b="b"/>
              <a:pathLst>
                <a:path w="1578" h="1789" extrusionOk="0">
                  <a:moveTo>
                    <a:pt x="1095" y="0"/>
                  </a:moveTo>
                  <a:lnTo>
                    <a:pt x="518" y="200"/>
                  </a:lnTo>
                  <a:cubicBezTo>
                    <a:pt x="518" y="200"/>
                    <a:pt x="0" y="1083"/>
                    <a:pt x="271" y="1789"/>
                  </a:cubicBezTo>
                  <a:lnTo>
                    <a:pt x="1577" y="12"/>
                  </a:lnTo>
                  <a:lnTo>
                    <a:pt x="1095"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48;p17"/>
            <p:cNvSpPr/>
            <p:nvPr/>
          </p:nvSpPr>
          <p:spPr>
            <a:xfrm>
              <a:off x="4162184" y="2489853"/>
              <a:ext cx="365634" cy="472536"/>
            </a:xfrm>
            <a:custGeom>
              <a:avLst/>
              <a:gdLst/>
              <a:ahLst/>
              <a:cxnLst/>
              <a:rect l="l" t="t" r="r" b="b"/>
              <a:pathLst>
                <a:path w="2295" h="2966" extrusionOk="0">
                  <a:moveTo>
                    <a:pt x="1824" y="0"/>
                  </a:moveTo>
                  <a:cubicBezTo>
                    <a:pt x="0" y="1353"/>
                    <a:pt x="294" y="2965"/>
                    <a:pt x="294" y="2965"/>
                  </a:cubicBezTo>
                  <a:lnTo>
                    <a:pt x="1636" y="2401"/>
                  </a:lnTo>
                  <a:lnTo>
                    <a:pt x="2295" y="47"/>
                  </a:lnTo>
                  <a:lnTo>
                    <a:pt x="1824" y="0"/>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49;p17"/>
            <p:cNvSpPr/>
            <p:nvPr/>
          </p:nvSpPr>
          <p:spPr>
            <a:xfrm>
              <a:off x="4366428" y="2472965"/>
              <a:ext cx="275779" cy="341258"/>
            </a:xfrm>
            <a:custGeom>
              <a:avLst/>
              <a:gdLst/>
              <a:ahLst/>
              <a:cxnLst/>
              <a:rect l="l" t="t" r="r" b="b"/>
              <a:pathLst>
                <a:path w="1731" h="2142" extrusionOk="0">
                  <a:moveTo>
                    <a:pt x="1024" y="0"/>
                  </a:moveTo>
                  <a:cubicBezTo>
                    <a:pt x="24" y="1036"/>
                    <a:pt x="1" y="1989"/>
                    <a:pt x="1" y="1989"/>
                  </a:cubicBezTo>
                  <a:lnTo>
                    <a:pt x="860" y="2142"/>
                  </a:lnTo>
                  <a:lnTo>
                    <a:pt x="1731" y="24"/>
                  </a:lnTo>
                  <a:lnTo>
                    <a:pt x="1024"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50;p17"/>
            <p:cNvSpPr/>
            <p:nvPr/>
          </p:nvSpPr>
          <p:spPr>
            <a:xfrm>
              <a:off x="4162184" y="2487623"/>
              <a:ext cx="270043" cy="186083"/>
            </a:xfrm>
            <a:custGeom>
              <a:avLst/>
              <a:gdLst/>
              <a:ahLst/>
              <a:cxnLst/>
              <a:rect l="l" t="t" r="r" b="b"/>
              <a:pathLst>
                <a:path w="1695" h="1168" extrusionOk="0">
                  <a:moveTo>
                    <a:pt x="1341" y="1"/>
                  </a:moveTo>
                  <a:cubicBezTo>
                    <a:pt x="939" y="1"/>
                    <a:pt x="645" y="50"/>
                    <a:pt x="595" y="50"/>
                  </a:cubicBezTo>
                  <a:cubicBezTo>
                    <a:pt x="592" y="50"/>
                    <a:pt x="589" y="50"/>
                    <a:pt x="588" y="49"/>
                  </a:cubicBezTo>
                  <a:cubicBezTo>
                    <a:pt x="224" y="391"/>
                    <a:pt x="0" y="1167"/>
                    <a:pt x="0" y="1167"/>
                  </a:cubicBezTo>
                  <a:cubicBezTo>
                    <a:pt x="541" y="391"/>
                    <a:pt x="1695" y="14"/>
                    <a:pt x="1695" y="14"/>
                  </a:cubicBezTo>
                  <a:cubicBezTo>
                    <a:pt x="1571" y="5"/>
                    <a:pt x="1452" y="1"/>
                    <a:pt x="1341"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51;p17"/>
            <p:cNvSpPr/>
            <p:nvPr/>
          </p:nvSpPr>
          <p:spPr>
            <a:xfrm>
              <a:off x="3924005" y="2501005"/>
              <a:ext cx="202652" cy="330106"/>
            </a:xfrm>
            <a:custGeom>
              <a:avLst/>
              <a:gdLst/>
              <a:ahLst/>
              <a:cxnLst/>
              <a:rect l="l" t="t" r="r" b="b"/>
              <a:pathLst>
                <a:path w="1272" h="2072" extrusionOk="0">
                  <a:moveTo>
                    <a:pt x="507" y="1"/>
                  </a:moveTo>
                  <a:cubicBezTo>
                    <a:pt x="507" y="1"/>
                    <a:pt x="1" y="1130"/>
                    <a:pt x="283" y="2072"/>
                  </a:cubicBezTo>
                  <a:cubicBezTo>
                    <a:pt x="283" y="2072"/>
                    <a:pt x="248" y="977"/>
                    <a:pt x="1271"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2;p17"/>
            <p:cNvSpPr/>
            <p:nvPr/>
          </p:nvSpPr>
          <p:spPr>
            <a:xfrm>
              <a:off x="3781575" y="2506741"/>
              <a:ext cx="187517" cy="255067"/>
            </a:xfrm>
            <a:custGeom>
              <a:avLst/>
              <a:gdLst/>
              <a:ahLst/>
              <a:cxnLst/>
              <a:rect l="l" t="t" r="r" b="b"/>
              <a:pathLst>
                <a:path w="1177" h="1601" extrusionOk="0">
                  <a:moveTo>
                    <a:pt x="1177" y="0"/>
                  </a:moveTo>
                  <a:lnTo>
                    <a:pt x="553" y="24"/>
                  </a:lnTo>
                  <a:cubicBezTo>
                    <a:pt x="553" y="24"/>
                    <a:pt x="0" y="541"/>
                    <a:pt x="106" y="1471"/>
                  </a:cubicBezTo>
                  <a:lnTo>
                    <a:pt x="342" y="1600"/>
                  </a:lnTo>
                  <a:cubicBezTo>
                    <a:pt x="342" y="1600"/>
                    <a:pt x="400" y="541"/>
                    <a:pt x="1177"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53;p17"/>
            <p:cNvSpPr/>
            <p:nvPr/>
          </p:nvSpPr>
          <p:spPr>
            <a:xfrm>
              <a:off x="3725336" y="2517893"/>
              <a:ext cx="93838" cy="215716"/>
            </a:xfrm>
            <a:custGeom>
              <a:avLst/>
              <a:gdLst/>
              <a:ahLst/>
              <a:cxnLst/>
              <a:rect l="l" t="t" r="r" b="b"/>
              <a:pathLst>
                <a:path w="589" h="1354" extrusionOk="0">
                  <a:moveTo>
                    <a:pt x="589" y="1"/>
                  </a:moveTo>
                  <a:lnTo>
                    <a:pt x="106" y="36"/>
                  </a:lnTo>
                  <a:cubicBezTo>
                    <a:pt x="0" y="942"/>
                    <a:pt x="283" y="1354"/>
                    <a:pt x="294" y="1354"/>
                  </a:cubicBezTo>
                  <a:lnTo>
                    <a:pt x="506" y="1354"/>
                  </a:lnTo>
                  <a:cubicBezTo>
                    <a:pt x="294" y="777"/>
                    <a:pt x="589" y="1"/>
                    <a:pt x="589"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54;p17"/>
            <p:cNvSpPr/>
            <p:nvPr/>
          </p:nvSpPr>
          <p:spPr>
            <a:xfrm>
              <a:off x="3535909" y="2679122"/>
              <a:ext cx="103238" cy="45246"/>
            </a:xfrm>
            <a:custGeom>
              <a:avLst/>
              <a:gdLst/>
              <a:ahLst/>
              <a:cxnLst/>
              <a:rect l="l" t="t" r="r" b="b"/>
              <a:pathLst>
                <a:path w="648" h="284" extrusionOk="0">
                  <a:moveTo>
                    <a:pt x="434" y="0"/>
                  </a:moveTo>
                  <a:cubicBezTo>
                    <a:pt x="210" y="0"/>
                    <a:pt x="1" y="95"/>
                    <a:pt x="1" y="95"/>
                  </a:cubicBezTo>
                  <a:lnTo>
                    <a:pt x="12" y="95"/>
                  </a:lnTo>
                  <a:lnTo>
                    <a:pt x="12" y="189"/>
                  </a:lnTo>
                  <a:lnTo>
                    <a:pt x="342" y="283"/>
                  </a:lnTo>
                  <a:lnTo>
                    <a:pt x="648" y="36"/>
                  </a:lnTo>
                  <a:cubicBezTo>
                    <a:pt x="579" y="10"/>
                    <a:pt x="506" y="0"/>
                    <a:pt x="434"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55;p17"/>
            <p:cNvSpPr/>
            <p:nvPr/>
          </p:nvSpPr>
          <p:spPr>
            <a:xfrm>
              <a:off x="3654122" y="2671634"/>
              <a:ext cx="1912" cy="159"/>
            </a:xfrm>
            <a:custGeom>
              <a:avLst/>
              <a:gdLst/>
              <a:ahLst/>
              <a:cxnLst/>
              <a:rect l="l" t="t" r="r" b="b"/>
              <a:pathLst>
                <a:path w="12" h="1" extrusionOk="0">
                  <a:moveTo>
                    <a:pt x="0" y="1"/>
                  </a:moveTo>
                  <a:lnTo>
                    <a:pt x="0" y="1"/>
                  </a:lnTo>
                  <a:lnTo>
                    <a:pt x="12" y="1"/>
                  </a:lnTo>
                  <a:close/>
                </a:path>
              </a:pathLst>
            </a:custGeom>
            <a:solidFill>
              <a:srgbClr val="814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6;p17"/>
            <p:cNvSpPr/>
            <p:nvPr/>
          </p:nvSpPr>
          <p:spPr>
            <a:xfrm>
              <a:off x="3693473" y="2649171"/>
              <a:ext cx="871945" cy="311306"/>
            </a:xfrm>
            <a:custGeom>
              <a:avLst/>
              <a:gdLst/>
              <a:ahLst/>
              <a:cxnLst/>
              <a:rect l="l" t="t" r="r" b="b"/>
              <a:pathLst>
                <a:path w="5473" h="1954" extrusionOk="0">
                  <a:moveTo>
                    <a:pt x="5472" y="0"/>
                  </a:moveTo>
                  <a:lnTo>
                    <a:pt x="5472" y="0"/>
                  </a:lnTo>
                  <a:cubicBezTo>
                    <a:pt x="4364" y="291"/>
                    <a:pt x="3285" y="382"/>
                    <a:pt x="2367" y="382"/>
                  </a:cubicBezTo>
                  <a:cubicBezTo>
                    <a:pt x="1278" y="382"/>
                    <a:pt x="415" y="253"/>
                    <a:pt x="0" y="177"/>
                  </a:cubicBezTo>
                  <a:lnTo>
                    <a:pt x="0" y="177"/>
                  </a:lnTo>
                  <a:lnTo>
                    <a:pt x="47" y="200"/>
                  </a:lnTo>
                  <a:lnTo>
                    <a:pt x="47" y="259"/>
                  </a:lnTo>
                  <a:lnTo>
                    <a:pt x="377" y="389"/>
                  </a:lnTo>
                  <a:cubicBezTo>
                    <a:pt x="412" y="471"/>
                    <a:pt x="436" y="518"/>
                    <a:pt x="436" y="518"/>
                  </a:cubicBezTo>
                  <a:lnTo>
                    <a:pt x="600" y="518"/>
                  </a:lnTo>
                  <a:lnTo>
                    <a:pt x="600" y="553"/>
                  </a:lnTo>
                  <a:lnTo>
                    <a:pt x="836" y="683"/>
                  </a:lnTo>
                  <a:cubicBezTo>
                    <a:pt x="849" y="688"/>
                    <a:pt x="859" y="690"/>
                    <a:pt x="867" y="690"/>
                  </a:cubicBezTo>
                  <a:cubicBezTo>
                    <a:pt x="895" y="690"/>
                    <a:pt x="895" y="663"/>
                    <a:pt x="895" y="636"/>
                  </a:cubicBezTo>
                  <a:lnTo>
                    <a:pt x="1295" y="777"/>
                  </a:lnTo>
                  <a:lnTo>
                    <a:pt x="1295" y="871"/>
                  </a:lnTo>
                  <a:lnTo>
                    <a:pt x="1718" y="1142"/>
                  </a:lnTo>
                  <a:lnTo>
                    <a:pt x="1718" y="1012"/>
                  </a:lnTo>
                  <a:lnTo>
                    <a:pt x="2142" y="1189"/>
                  </a:lnTo>
                  <a:lnTo>
                    <a:pt x="2142" y="1224"/>
                  </a:lnTo>
                  <a:lnTo>
                    <a:pt x="2824" y="1636"/>
                  </a:lnTo>
                  <a:lnTo>
                    <a:pt x="3024" y="1636"/>
                  </a:lnTo>
                  <a:lnTo>
                    <a:pt x="3189" y="1765"/>
                  </a:lnTo>
                  <a:cubicBezTo>
                    <a:pt x="3189" y="1895"/>
                    <a:pt x="3201" y="1954"/>
                    <a:pt x="3201" y="1954"/>
                  </a:cubicBezTo>
                  <a:lnTo>
                    <a:pt x="4531" y="1377"/>
                  </a:lnTo>
                  <a:lnTo>
                    <a:pt x="4648" y="953"/>
                  </a:lnTo>
                  <a:lnTo>
                    <a:pt x="5048" y="1024"/>
                  </a:lnTo>
                  <a:lnTo>
                    <a:pt x="5472" y="0"/>
                  </a:lnTo>
                  <a:close/>
                </a:path>
              </a:pathLst>
            </a:custGeom>
            <a:solidFill>
              <a:srgbClr val="814500">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7;p17"/>
            <p:cNvSpPr/>
            <p:nvPr/>
          </p:nvSpPr>
          <p:spPr>
            <a:xfrm>
              <a:off x="4315765" y="3445917"/>
              <a:ext cx="753890" cy="197076"/>
            </a:xfrm>
            <a:custGeom>
              <a:avLst/>
              <a:gdLst/>
              <a:ahLst/>
              <a:cxnLst/>
              <a:rect l="l" t="t" r="r" b="b"/>
              <a:pathLst>
                <a:path w="4732" h="1237" extrusionOk="0">
                  <a:moveTo>
                    <a:pt x="3225" y="0"/>
                  </a:moveTo>
                  <a:lnTo>
                    <a:pt x="1" y="542"/>
                  </a:lnTo>
                  <a:lnTo>
                    <a:pt x="978" y="1236"/>
                  </a:lnTo>
                  <a:lnTo>
                    <a:pt x="4331" y="1236"/>
                  </a:lnTo>
                  <a:lnTo>
                    <a:pt x="4732" y="954"/>
                  </a:lnTo>
                  <a:lnTo>
                    <a:pt x="3225"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58;p17"/>
            <p:cNvSpPr/>
            <p:nvPr/>
          </p:nvSpPr>
          <p:spPr>
            <a:xfrm>
              <a:off x="4257774" y="3389360"/>
              <a:ext cx="590590" cy="162185"/>
            </a:xfrm>
            <a:custGeom>
              <a:avLst/>
              <a:gdLst/>
              <a:ahLst/>
              <a:cxnLst/>
              <a:rect l="l" t="t" r="r" b="b"/>
              <a:pathLst>
                <a:path w="3707" h="1018" extrusionOk="0">
                  <a:moveTo>
                    <a:pt x="3707" y="614"/>
                  </a:moveTo>
                  <a:cubicBezTo>
                    <a:pt x="3707" y="614"/>
                    <a:pt x="3707" y="615"/>
                    <a:pt x="3707" y="615"/>
                  </a:cubicBezTo>
                  <a:lnTo>
                    <a:pt x="3707" y="615"/>
                  </a:lnTo>
                  <a:cubicBezTo>
                    <a:pt x="3707" y="615"/>
                    <a:pt x="3707" y="615"/>
                    <a:pt x="3707" y="614"/>
                  </a:cubicBezTo>
                  <a:close/>
                  <a:moveTo>
                    <a:pt x="1744" y="0"/>
                  </a:moveTo>
                  <a:cubicBezTo>
                    <a:pt x="1164" y="0"/>
                    <a:pt x="540" y="192"/>
                    <a:pt x="0" y="791"/>
                  </a:cubicBezTo>
                  <a:cubicBezTo>
                    <a:pt x="0" y="791"/>
                    <a:pt x="932" y="1017"/>
                    <a:pt x="1929" y="1017"/>
                  </a:cubicBezTo>
                  <a:cubicBezTo>
                    <a:pt x="2571" y="1017"/>
                    <a:pt x="3241" y="923"/>
                    <a:pt x="3707" y="615"/>
                  </a:cubicBezTo>
                  <a:lnTo>
                    <a:pt x="3707" y="615"/>
                  </a:lnTo>
                  <a:cubicBezTo>
                    <a:pt x="3706" y="615"/>
                    <a:pt x="3706" y="615"/>
                    <a:pt x="3706" y="615"/>
                  </a:cubicBezTo>
                  <a:cubicBezTo>
                    <a:pt x="3678" y="615"/>
                    <a:pt x="2781" y="0"/>
                    <a:pt x="1744" y="0"/>
                  </a:cubicBezTo>
                  <a:close/>
                </a:path>
              </a:pathLst>
            </a:custGeom>
            <a:solidFill>
              <a:srgbClr val="5A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59;p17"/>
            <p:cNvSpPr/>
            <p:nvPr/>
          </p:nvSpPr>
          <p:spPr>
            <a:xfrm>
              <a:off x="4471418" y="3394139"/>
              <a:ext cx="723779" cy="276894"/>
            </a:xfrm>
            <a:custGeom>
              <a:avLst/>
              <a:gdLst/>
              <a:ahLst/>
              <a:cxnLst/>
              <a:rect l="l" t="t" r="r" b="b"/>
              <a:pathLst>
                <a:path w="4543" h="1738" extrusionOk="0">
                  <a:moveTo>
                    <a:pt x="1552" y="1"/>
                  </a:moveTo>
                  <a:cubicBezTo>
                    <a:pt x="1092" y="1"/>
                    <a:pt x="576" y="57"/>
                    <a:pt x="1" y="196"/>
                  </a:cubicBezTo>
                  <a:cubicBezTo>
                    <a:pt x="1" y="196"/>
                    <a:pt x="2907" y="443"/>
                    <a:pt x="3813" y="1738"/>
                  </a:cubicBezTo>
                  <a:lnTo>
                    <a:pt x="4543" y="1149"/>
                  </a:lnTo>
                  <a:lnTo>
                    <a:pt x="4543" y="1149"/>
                  </a:lnTo>
                  <a:cubicBezTo>
                    <a:pt x="4543" y="1149"/>
                    <a:pt x="4543" y="1149"/>
                    <a:pt x="4543" y="1149"/>
                  </a:cubicBezTo>
                  <a:cubicBezTo>
                    <a:pt x="4543" y="1149"/>
                    <a:pt x="4543" y="1149"/>
                    <a:pt x="4543" y="1149"/>
                  </a:cubicBezTo>
                  <a:lnTo>
                    <a:pt x="4543" y="1149"/>
                  </a:lnTo>
                  <a:lnTo>
                    <a:pt x="4543" y="1149"/>
                  </a:lnTo>
                  <a:lnTo>
                    <a:pt x="4543" y="1149"/>
                  </a:lnTo>
                  <a:cubicBezTo>
                    <a:pt x="4534" y="1147"/>
                    <a:pt x="3617" y="1"/>
                    <a:pt x="1552"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60;p17"/>
            <p:cNvSpPr/>
            <p:nvPr/>
          </p:nvSpPr>
          <p:spPr>
            <a:xfrm>
              <a:off x="4182735" y="3247089"/>
              <a:ext cx="860633" cy="287090"/>
            </a:xfrm>
            <a:custGeom>
              <a:avLst/>
              <a:gdLst/>
              <a:ahLst/>
              <a:cxnLst/>
              <a:rect l="l" t="t" r="r" b="b"/>
              <a:pathLst>
                <a:path w="5402" h="1802" extrusionOk="0">
                  <a:moveTo>
                    <a:pt x="1839" y="0"/>
                  </a:moveTo>
                  <a:cubicBezTo>
                    <a:pt x="1257" y="0"/>
                    <a:pt x="636" y="119"/>
                    <a:pt x="0" y="425"/>
                  </a:cubicBezTo>
                  <a:lnTo>
                    <a:pt x="189" y="1802"/>
                  </a:lnTo>
                  <a:cubicBezTo>
                    <a:pt x="189" y="1802"/>
                    <a:pt x="1305" y="1111"/>
                    <a:pt x="3174" y="1111"/>
                  </a:cubicBezTo>
                  <a:cubicBezTo>
                    <a:pt x="3830" y="1111"/>
                    <a:pt x="4577" y="1196"/>
                    <a:pt x="5402" y="1425"/>
                  </a:cubicBezTo>
                  <a:cubicBezTo>
                    <a:pt x="5402" y="1425"/>
                    <a:pt x="3857" y="0"/>
                    <a:pt x="1839"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61;p17"/>
            <p:cNvSpPr/>
            <p:nvPr/>
          </p:nvSpPr>
          <p:spPr>
            <a:xfrm>
              <a:off x="4150872" y="3057501"/>
              <a:ext cx="1059461" cy="336160"/>
            </a:xfrm>
            <a:custGeom>
              <a:avLst/>
              <a:gdLst/>
              <a:ahLst/>
              <a:cxnLst/>
              <a:rect l="l" t="t" r="r" b="b"/>
              <a:pathLst>
                <a:path w="6650" h="2110" extrusionOk="0">
                  <a:moveTo>
                    <a:pt x="2795" y="1"/>
                  </a:moveTo>
                  <a:cubicBezTo>
                    <a:pt x="426" y="1"/>
                    <a:pt x="0" y="720"/>
                    <a:pt x="0" y="720"/>
                  </a:cubicBezTo>
                  <a:lnTo>
                    <a:pt x="6649" y="2109"/>
                  </a:lnTo>
                  <a:lnTo>
                    <a:pt x="5955" y="309"/>
                  </a:lnTo>
                  <a:cubicBezTo>
                    <a:pt x="4635" y="84"/>
                    <a:pt x="3602" y="1"/>
                    <a:pt x="2795"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62;p17"/>
            <p:cNvSpPr/>
            <p:nvPr/>
          </p:nvSpPr>
          <p:spPr>
            <a:xfrm>
              <a:off x="4111521" y="2990429"/>
              <a:ext cx="718203" cy="181941"/>
            </a:xfrm>
            <a:custGeom>
              <a:avLst/>
              <a:gdLst/>
              <a:ahLst/>
              <a:cxnLst/>
              <a:rect l="l" t="t" r="r" b="b"/>
              <a:pathLst>
                <a:path w="4508" h="1142" extrusionOk="0">
                  <a:moveTo>
                    <a:pt x="1836" y="0"/>
                  </a:moveTo>
                  <a:cubicBezTo>
                    <a:pt x="659" y="0"/>
                    <a:pt x="0" y="530"/>
                    <a:pt x="0" y="530"/>
                  </a:cubicBezTo>
                  <a:lnTo>
                    <a:pt x="247" y="1141"/>
                  </a:lnTo>
                  <a:cubicBezTo>
                    <a:pt x="932" y="649"/>
                    <a:pt x="1818" y="509"/>
                    <a:pt x="2605" y="509"/>
                  </a:cubicBezTo>
                  <a:cubicBezTo>
                    <a:pt x="3643" y="509"/>
                    <a:pt x="4507" y="753"/>
                    <a:pt x="4507" y="753"/>
                  </a:cubicBezTo>
                  <a:cubicBezTo>
                    <a:pt x="4507" y="753"/>
                    <a:pt x="3013" y="0"/>
                    <a:pt x="1836"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63;p17"/>
            <p:cNvSpPr/>
            <p:nvPr/>
          </p:nvSpPr>
          <p:spPr>
            <a:xfrm>
              <a:off x="4366428" y="2920966"/>
              <a:ext cx="742579" cy="422032"/>
            </a:xfrm>
            <a:custGeom>
              <a:avLst/>
              <a:gdLst/>
              <a:ahLst/>
              <a:cxnLst/>
              <a:rect l="l" t="t" r="r" b="b"/>
              <a:pathLst>
                <a:path w="4661" h="2649" extrusionOk="0">
                  <a:moveTo>
                    <a:pt x="3237" y="1"/>
                  </a:moveTo>
                  <a:lnTo>
                    <a:pt x="1" y="424"/>
                  </a:lnTo>
                  <a:cubicBezTo>
                    <a:pt x="1" y="424"/>
                    <a:pt x="2472" y="765"/>
                    <a:pt x="4661" y="2648"/>
                  </a:cubicBezTo>
                  <a:lnTo>
                    <a:pt x="3237"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64;p17"/>
            <p:cNvSpPr/>
            <p:nvPr/>
          </p:nvSpPr>
          <p:spPr>
            <a:xfrm>
              <a:off x="4595207" y="2927976"/>
              <a:ext cx="808218" cy="634402"/>
            </a:xfrm>
            <a:custGeom>
              <a:avLst/>
              <a:gdLst/>
              <a:ahLst/>
              <a:cxnLst/>
              <a:rect l="l" t="t" r="r" b="b"/>
              <a:pathLst>
                <a:path w="5073" h="3982" extrusionOk="0">
                  <a:moveTo>
                    <a:pt x="419" y="0"/>
                  </a:moveTo>
                  <a:cubicBezTo>
                    <a:pt x="279" y="0"/>
                    <a:pt x="139" y="9"/>
                    <a:pt x="0" y="27"/>
                  </a:cubicBezTo>
                  <a:cubicBezTo>
                    <a:pt x="0" y="27"/>
                    <a:pt x="2542" y="745"/>
                    <a:pt x="4013" y="3981"/>
                  </a:cubicBezTo>
                  <a:lnTo>
                    <a:pt x="5072" y="2322"/>
                  </a:lnTo>
                  <a:cubicBezTo>
                    <a:pt x="5061" y="2322"/>
                    <a:pt x="2718" y="0"/>
                    <a:pt x="419"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65;p17"/>
            <p:cNvSpPr/>
            <p:nvPr/>
          </p:nvSpPr>
          <p:spPr>
            <a:xfrm>
              <a:off x="4162184" y="2844494"/>
              <a:ext cx="878636" cy="205998"/>
            </a:xfrm>
            <a:custGeom>
              <a:avLst/>
              <a:gdLst/>
              <a:ahLst/>
              <a:cxnLst/>
              <a:rect l="l" t="t" r="r" b="b"/>
              <a:pathLst>
                <a:path w="5515" h="1293" extrusionOk="0">
                  <a:moveTo>
                    <a:pt x="1697" y="0"/>
                  </a:moveTo>
                  <a:cubicBezTo>
                    <a:pt x="1355" y="0"/>
                    <a:pt x="1003" y="35"/>
                    <a:pt x="647" y="116"/>
                  </a:cubicBezTo>
                  <a:lnTo>
                    <a:pt x="0" y="1034"/>
                  </a:lnTo>
                  <a:lnTo>
                    <a:pt x="0" y="1245"/>
                  </a:lnTo>
                  <a:cubicBezTo>
                    <a:pt x="0" y="1245"/>
                    <a:pt x="695" y="888"/>
                    <a:pt x="2264" y="888"/>
                  </a:cubicBezTo>
                  <a:cubicBezTo>
                    <a:pt x="3093" y="888"/>
                    <a:pt x="4165" y="988"/>
                    <a:pt x="5507" y="1293"/>
                  </a:cubicBezTo>
                  <a:cubicBezTo>
                    <a:pt x="5507" y="1293"/>
                    <a:pt x="5507" y="1293"/>
                    <a:pt x="5507" y="1293"/>
                  </a:cubicBezTo>
                  <a:cubicBezTo>
                    <a:pt x="5514" y="1293"/>
                    <a:pt x="3783" y="0"/>
                    <a:pt x="1697"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66;p17"/>
            <p:cNvSpPr/>
            <p:nvPr/>
          </p:nvSpPr>
          <p:spPr>
            <a:xfrm>
              <a:off x="4810763" y="2675458"/>
              <a:ext cx="508223" cy="425696"/>
            </a:xfrm>
            <a:custGeom>
              <a:avLst/>
              <a:gdLst/>
              <a:ahLst/>
              <a:cxnLst/>
              <a:rect l="l" t="t" r="r" b="b"/>
              <a:pathLst>
                <a:path w="3190" h="2672" extrusionOk="0">
                  <a:moveTo>
                    <a:pt x="1683" y="0"/>
                  </a:moveTo>
                  <a:lnTo>
                    <a:pt x="1" y="1365"/>
                  </a:lnTo>
                  <a:lnTo>
                    <a:pt x="3190" y="2671"/>
                  </a:lnTo>
                  <a:lnTo>
                    <a:pt x="1683"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67;p17"/>
            <p:cNvSpPr/>
            <p:nvPr/>
          </p:nvSpPr>
          <p:spPr>
            <a:xfrm>
              <a:off x="4231486" y="2707321"/>
              <a:ext cx="1153140" cy="588837"/>
            </a:xfrm>
            <a:custGeom>
              <a:avLst/>
              <a:gdLst/>
              <a:ahLst/>
              <a:cxnLst/>
              <a:rect l="l" t="t" r="r" b="b"/>
              <a:pathLst>
                <a:path w="7238" h="3696" extrusionOk="0">
                  <a:moveTo>
                    <a:pt x="1507" y="0"/>
                  </a:moveTo>
                  <a:cubicBezTo>
                    <a:pt x="1507" y="0"/>
                    <a:pt x="577" y="353"/>
                    <a:pt x="0" y="989"/>
                  </a:cubicBezTo>
                  <a:cubicBezTo>
                    <a:pt x="0" y="989"/>
                    <a:pt x="187" y="964"/>
                    <a:pt x="512" y="964"/>
                  </a:cubicBezTo>
                  <a:cubicBezTo>
                    <a:pt x="1606" y="964"/>
                    <a:pt x="4264" y="1244"/>
                    <a:pt x="6578" y="3695"/>
                  </a:cubicBezTo>
                  <a:lnTo>
                    <a:pt x="7237" y="2813"/>
                  </a:lnTo>
                  <a:cubicBezTo>
                    <a:pt x="7237" y="2813"/>
                    <a:pt x="4319" y="341"/>
                    <a:pt x="1507"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68;p17"/>
            <p:cNvSpPr/>
            <p:nvPr/>
          </p:nvSpPr>
          <p:spPr>
            <a:xfrm>
              <a:off x="4150872" y="3129194"/>
              <a:ext cx="1143103" cy="506311"/>
            </a:xfrm>
            <a:custGeom>
              <a:avLst/>
              <a:gdLst/>
              <a:ahLst/>
              <a:cxnLst/>
              <a:rect l="l" t="t" r="r" b="b"/>
              <a:pathLst>
                <a:path w="7175" h="3178" extrusionOk="0">
                  <a:moveTo>
                    <a:pt x="1939" y="0"/>
                  </a:moveTo>
                  <a:cubicBezTo>
                    <a:pt x="1336" y="0"/>
                    <a:pt x="689" y="81"/>
                    <a:pt x="0" y="270"/>
                  </a:cubicBezTo>
                  <a:lnTo>
                    <a:pt x="71" y="1330"/>
                  </a:lnTo>
                  <a:cubicBezTo>
                    <a:pt x="71" y="1330"/>
                    <a:pt x="913" y="1077"/>
                    <a:pt x="2028" y="1077"/>
                  </a:cubicBezTo>
                  <a:cubicBezTo>
                    <a:pt x="3403" y="1077"/>
                    <a:pt x="5194" y="1461"/>
                    <a:pt x="6331" y="3177"/>
                  </a:cubicBezTo>
                  <a:lnTo>
                    <a:pt x="7155" y="2400"/>
                  </a:lnTo>
                  <a:cubicBezTo>
                    <a:pt x="7175" y="2380"/>
                    <a:pt x="5221" y="0"/>
                    <a:pt x="1939"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69;p17"/>
            <p:cNvSpPr/>
            <p:nvPr/>
          </p:nvSpPr>
          <p:spPr>
            <a:xfrm>
              <a:off x="4178912" y="3425365"/>
              <a:ext cx="946983" cy="343966"/>
            </a:xfrm>
            <a:custGeom>
              <a:avLst/>
              <a:gdLst/>
              <a:ahLst/>
              <a:cxnLst/>
              <a:rect l="l" t="t" r="r" b="b"/>
              <a:pathLst>
                <a:path w="5944" h="2159" extrusionOk="0">
                  <a:moveTo>
                    <a:pt x="1" y="0"/>
                  </a:moveTo>
                  <a:lnTo>
                    <a:pt x="95" y="883"/>
                  </a:lnTo>
                  <a:cubicBezTo>
                    <a:pt x="95" y="883"/>
                    <a:pt x="1752" y="2159"/>
                    <a:pt x="3777" y="2159"/>
                  </a:cubicBezTo>
                  <a:cubicBezTo>
                    <a:pt x="4439" y="2159"/>
                    <a:pt x="5141" y="2022"/>
                    <a:pt x="5838" y="1659"/>
                  </a:cubicBezTo>
                  <a:lnTo>
                    <a:pt x="5944" y="1377"/>
                  </a:lnTo>
                  <a:cubicBezTo>
                    <a:pt x="5941" y="1377"/>
                    <a:pt x="5920" y="1377"/>
                    <a:pt x="5879" y="1377"/>
                  </a:cubicBezTo>
                  <a:cubicBezTo>
                    <a:pt x="5465" y="1377"/>
                    <a:pt x="3099" y="1319"/>
                    <a:pt x="1"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70;p17"/>
            <p:cNvSpPr/>
            <p:nvPr/>
          </p:nvSpPr>
          <p:spPr>
            <a:xfrm>
              <a:off x="4419002" y="2845928"/>
              <a:ext cx="982511" cy="922608"/>
            </a:xfrm>
            <a:custGeom>
              <a:avLst/>
              <a:gdLst/>
              <a:ahLst/>
              <a:cxnLst/>
              <a:rect l="l" t="t" r="r" b="b"/>
              <a:pathLst>
                <a:path w="6167" h="5791" extrusionOk="0">
                  <a:moveTo>
                    <a:pt x="3860" y="4884"/>
                  </a:moveTo>
                  <a:lnTo>
                    <a:pt x="3989" y="5014"/>
                  </a:lnTo>
                  <a:cubicBezTo>
                    <a:pt x="3907" y="5002"/>
                    <a:pt x="3813" y="4990"/>
                    <a:pt x="3695" y="4990"/>
                  </a:cubicBezTo>
                  <a:lnTo>
                    <a:pt x="3860" y="4884"/>
                  </a:lnTo>
                  <a:close/>
                  <a:moveTo>
                    <a:pt x="5331" y="1"/>
                  </a:moveTo>
                  <a:cubicBezTo>
                    <a:pt x="5731" y="2425"/>
                    <a:pt x="3436" y="5261"/>
                    <a:pt x="94" y="5296"/>
                  </a:cubicBezTo>
                  <a:lnTo>
                    <a:pt x="0" y="5296"/>
                  </a:lnTo>
                  <a:cubicBezTo>
                    <a:pt x="632" y="5562"/>
                    <a:pt x="1424" y="5790"/>
                    <a:pt x="2283" y="5790"/>
                  </a:cubicBezTo>
                  <a:cubicBezTo>
                    <a:pt x="2945" y="5790"/>
                    <a:pt x="3646" y="5655"/>
                    <a:pt x="4342" y="5296"/>
                  </a:cubicBezTo>
                  <a:lnTo>
                    <a:pt x="4448" y="5014"/>
                  </a:lnTo>
                  <a:lnTo>
                    <a:pt x="4378" y="5014"/>
                  </a:lnTo>
                  <a:lnTo>
                    <a:pt x="4613" y="4837"/>
                  </a:lnTo>
                  <a:cubicBezTo>
                    <a:pt x="4637" y="4884"/>
                    <a:pt x="4672" y="4908"/>
                    <a:pt x="4684" y="4955"/>
                  </a:cubicBezTo>
                  <a:lnTo>
                    <a:pt x="5507" y="4178"/>
                  </a:lnTo>
                  <a:cubicBezTo>
                    <a:pt x="5507" y="4178"/>
                    <a:pt x="5472" y="4131"/>
                    <a:pt x="5401" y="4072"/>
                  </a:cubicBezTo>
                  <a:lnTo>
                    <a:pt x="6166" y="2849"/>
                  </a:lnTo>
                  <a:cubicBezTo>
                    <a:pt x="6166" y="2837"/>
                    <a:pt x="5990" y="2660"/>
                    <a:pt x="5707" y="2425"/>
                  </a:cubicBezTo>
                  <a:lnTo>
                    <a:pt x="6060" y="1943"/>
                  </a:lnTo>
                  <a:cubicBezTo>
                    <a:pt x="6060" y="1943"/>
                    <a:pt x="5884" y="1790"/>
                    <a:pt x="5590" y="1578"/>
                  </a:cubicBezTo>
                  <a:lnTo>
                    <a:pt x="5590" y="1578"/>
                  </a:lnTo>
                  <a:lnTo>
                    <a:pt x="5672" y="1601"/>
                  </a:lnTo>
                  <a:lnTo>
                    <a:pt x="5331" y="1"/>
                  </a:lnTo>
                  <a:close/>
                </a:path>
              </a:pathLst>
            </a:custGeom>
            <a:solidFill>
              <a:srgbClr val="814500">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71;p17"/>
            <p:cNvSpPr/>
            <p:nvPr/>
          </p:nvSpPr>
          <p:spPr>
            <a:xfrm>
              <a:off x="5176395" y="3578948"/>
              <a:ext cx="73286" cy="108973"/>
            </a:xfrm>
            <a:custGeom>
              <a:avLst/>
              <a:gdLst/>
              <a:ahLst/>
              <a:cxnLst/>
              <a:rect l="l" t="t" r="r" b="b"/>
              <a:pathLst>
                <a:path w="460" h="684" extrusionOk="0">
                  <a:moveTo>
                    <a:pt x="118" y="1"/>
                  </a:moveTo>
                  <a:lnTo>
                    <a:pt x="0" y="683"/>
                  </a:lnTo>
                  <a:lnTo>
                    <a:pt x="459" y="636"/>
                  </a:lnTo>
                  <a:lnTo>
                    <a:pt x="118"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72;p17"/>
            <p:cNvSpPr/>
            <p:nvPr/>
          </p:nvSpPr>
          <p:spPr>
            <a:xfrm>
              <a:off x="5176395" y="3534020"/>
              <a:ext cx="157565" cy="165212"/>
            </a:xfrm>
            <a:custGeom>
              <a:avLst/>
              <a:gdLst/>
              <a:ahLst/>
              <a:cxnLst/>
              <a:rect l="l" t="t" r="r" b="b"/>
              <a:pathLst>
                <a:path w="989" h="1037" extrusionOk="0">
                  <a:moveTo>
                    <a:pt x="47" y="1"/>
                  </a:moveTo>
                  <a:lnTo>
                    <a:pt x="0" y="424"/>
                  </a:lnTo>
                  <a:lnTo>
                    <a:pt x="459" y="918"/>
                  </a:lnTo>
                  <a:lnTo>
                    <a:pt x="859" y="1036"/>
                  </a:lnTo>
                  <a:lnTo>
                    <a:pt x="989" y="789"/>
                  </a:lnTo>
                  <a:lnTo>
                    <a:pt x="659" y="259"/>
                  </a:lnTo>
                  <a:lnTo>
                    <a:pt x="47" y="1"/>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73;p17"/>
            <p:cNvSpPr/>
            <p:nvPr/>
          </p:nvSpPr>
          <p:spPr>
            <a:xfrm>
              <a:off x="5249522" y="3458981"/>
              <a:ext cx="195005" cy="120125"/>
            </a:xfrm>
            <a:custGeom>
              <a:avLst/>
              <a:gdLst/>
              <a:ahLst/>
              <a:cxnLst/>
              <a:rect l="l" t="t" r="r" b="b"/>
              <a:pathLst>
                <a:path w="1224" h="754" extrusionOk="0">
                  <a:moveTo>
                    <a:pt x="824" y="1"/>
                  </a:moveTo>
                  <a:lnTo>
                    <a:pt x="0" y="201"/>
                  </a:lnTo>
                  <a:lnTo>
                    <a:pt x="1071" y="754"/>
                  </a:lnTo>
                  <a:lnTo>
                    <a:pt x="1224" y="260"/>
                  </a:lnTo>
                  <a:lnTo>
                    <a:pt x="824"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74;p17"/>
            <p:cNvSpPr/>
            <p:nvPr/>
          </p:nvSpPr>
          <p:spPr>
            <a:xfrm>
              <a:off x="5204435" y="3490845"/>
              <a:ext cx="240091" cy="168877"/>
            </a:xfrm>
            <a:custGeom>
              <a:avLst/>
              <a:gdLst/>
              <a:ahLst/>
              <a:cxnLst/>
              <a:rect l="l" t="t" r="r" b="b"/>
              <a:pathLst>
                <a:path w="1507" h="1060" extrusionOk="0">
                  <a:moveTo>
                    <a:pt x="283" y="1"/>
                  </a:moveTo>
                  <a:lnTo>
                    <a:pt x="1" y="272"/>
                  </a:lnTo>
                  <a:lnTo>
                    <a:pt x="813" y="1060"/>
                  </a:lnTo>
                  <a:lnTo>
                    <a:pt x="1107" y="1060"/>
                  </a:lnTo>
                  <a:lnTo>
                    <a:pt x="1507" y="507"/>
                  </a:lnTo>
                  <a:lnTo>
                    <a:pt x="283"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75;p17"/>
            <p:cNvSpPr/>
            <p:nvPr/>
          </p:nvSpPr>
          <p:spPr>
            <a:xfrm>
              <a:off x="5204435" y="3445917"/>
              <a:ext cx="197076" cy="88262"/>
            </a:xfrm>
            <a:custGeom>
              <a:avLst/>
              <a:gdLst/>
              <a:ahLst/>
              <a:cxnLst/>
              <a:rect l="l" t="t" r="r" b="b"/>
              <a:pathLst>
                <a:path w="1237" h="554" extrusionOk="0">
                  <a:moveTo>
                    <a:pt x="95" y="0"/>
                  </a:moveTo>
                  <a:lnTo>
                    <a:pt x="1" y="554"/>
                  </a:lnTo>
                  <a:lnTo>
                    <a:pt x="1236" y="189"/>
                  </a:lnTo>
                  <a:lnTo>
                    <a:pt x="95"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76;p17"/>
            <p:cNvSpPr/>
            <p:nvPr/>
          </p:nvSpPr>
          <p:spPr>
            <a:xfrm>
              <a:off x="5257010" y="2611572"/>
              <a:ext cx="320706" cy="300154"/>
            </a:xfrm>
            <a:custGeom>
              <a:avLst/>
              <a:gdLst/>
              <a:ahLst/>
              <a:cxnLst/>
              <a:rect l="l" t="t" r="r" b="b"/>
              <a:pathLst>
                <a:path w="2013" h="1884" extrusionOk="0">
                  <a:moveTo>
                    <a:pt x="647" y="1"/>
                  </a:moveTo>
                  <a:cubicBezTo>
                    <a:pt x="0" y="401"/>
                    <a:pt x="0" y="1872"/>
                    <a:pt x="130" y="1884"/>
                  </a:cubicBezTo>
                  <a:cubicBezTo>
                    <a:pt x="259" y="1884"/>
                    <a:pt x="2013" y="895"/>
                    <a:pt x="2013" y="895"/>
                  </a:cubicBezTo>
                  <a:cubicBezTo>
                    <a:pt x="1542" y="366"/>
                    <a:pt x="647" y="1"/>
                    <a:pt x="647" y="1"/>
                  </a:cubicBezTo>
                  <a:close/>
                </a:path>
              </a:pathLst>
            </a:custGeom>
            <a:solidFill>
              <a:srgbClr val="5A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77;p17"/>
            <p:cNvSpPr/>
            <p:nvPr/>
          </p:nvSpPr>
          <p:spPr>
            <a:xfrm>
              <a:off x="5228811" y="2634195"/>
              <a:ext cx="332018" cy="378857"/>
            </a:xfrm>
            <a:custGeom>
              <a:avLst/>
              <a:gdLst/>
              <a:ahLst/>
              <a:cxnLst/>
              <a:rect l="l" t="t" r="r" b="b"/>
              <a:pathLst>
                <a:path w="2084" h="2378" extrusionOk="0">
                  <a:moveTo>
                    <a:pt x="1330" y="0"/>
                  </a:moveTo>
                  <a:cubicBezTo>
                    <a:pt x="1330" y="0"/>
                    <a:pt x="1" y="824"/>
                    <a:pt x="24" y="2377"/>
                  </a:cubicBezTo>
                  <a:cubicBezTo>
                    <a:pt x="24" y="2377"/>
                    <a:pt x="730" y="871"/>
                    <a:pt x="2084" y="436"/>
                  </a:cubicBezTo>
                  <a:lnTo>
                    <a:pt x="1330"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78;p17"/>
            <p:cNvSpPr/>
            <p:nvPr/>
          </p:nvSpPr>
          <p:spPr>
            <a:xfrm>
              <a:off x="5343200" y="2990429"/>
              <a:ext cx="451984" cy="168877"/>
            </a:xfrm>
            <a:custGeom>
              <a:avLst/>
              <a:gdLst/>
              <a:ahLst/>
              <a:cxnLst/>
              <a:rect l="l" t="t" r="r" b="b"/>
              <a:pathLst>
                <a:path w="2837" h="1060" extrusionOk="0">
                  <a:moveTo>
                    <a:pt x="2354" y="0"/>
                  </a:moveTo>
                  <a:lnTo>
                    <a:pt x="1" y="494"/>
                  </a:lnTo>
                  <a:cubicBezTo>
                    <a:pt x="1" y="494"/>
                    <a:pt x="97" y="487"/>
                    <a:pt x="264" y="487"/>
                  </a:cubicBezTo>
                  <a:cubicBezTo>
                    <a:pt x="748" y="487"/>
                    <a:pt x="1822" y="552"/>
                    <a:pt x="2837" y="1059"/>
                  </a:cubicBezTo>
                  <a:lnTo>
                    <a:pt x="2354"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79;p17"/>
            <p:cNvSpPr/>
            <p:nvPr/>
          </p:nvSpPr>
          <p:spPr>
            <a:xfrm>
              <a:off x="5380640" y="3093188"/>
              <a:ext cx="363881" cy="244074"/>
            </a:xfrm>
            <a:custGeom>
              <a:avLst/>
              <a:gdLst/>
              <a:ahLst/>
              <a:cxnLst/>
              <a:rect l="l" t="t" r="r" b="b"/>
              <a:pathLst>
                <a:path w="2284" h="1532" extrusionOk="0">
                  <a:moveTo>
                    <a:pt x="628" y="1"/>
                  </a:moveTo>
                  <a:cubicBezTo>
                    <a:pt x="433" y="1"/>
                    <a:pt x="224" y="43"/>
                    <a:pt x="1" y="143"/>
                  </a:cubicBezTo>
                  <a:cubicBezTo>
                    <a:pt x="1" y="143"/>
                    <a:pt x="24" y="138"/>
                    <a:pt x="67" y="138"/>
                  </a:cubicBezTo>
                  <a:cubicBezTo>
                    <a:pt x="271" y="138"/>
                    <a:pt x="912" y="251"/>
                    <a:pt x="1601" y="1532"/>
                  </a:cubicBezTo>
                  <a:lnTo>
                    <a:pt x="2284" y="1202"/>
                  </a:lnTo>
                  <a:cubicBezTo>
                    <a:pt x="2284" y="1202"/>
                    <a:pt x="1666" y="1"/>
                    <a:pt x="628"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80;p17"/>
            <p:cNvSpPr/>
            <p:nvPr/>
          </p:nvSpPr>
          <p:spPr>
            <a:xfrm>
              <a:off x="5318825" y="3025160"/>
              <a:ext cx="532598" cy="289639"/>
            </a:xfrm>
            <a:custGeom>
              <a:avLst/>
              <a:gdLst/>
              <a:ahLst/>
              <a:cxnLst/>
              <a:rect l="l" t="t" r="r" b="b"/>
              <a:pathLst>
                <a:path w="3343" h="1818" extrusionOk="0">
                  <a:moveTo>
                    <a:pt x="1061" y="0"/>
                  </a:moveTo>
                  <a:cubicBezTo>
                    <a:pt x="640" y="0"/>
                    <a:pt x="252" y="124"/>
                    <a:pt x="1" y="476"/>
                  </a:cubicBezTo>
                  <a:cubicBezTo>
                    <a:pt x="1" y="476"/>
                    <a:pt x="45" y="471"/>
                    <a:pt x="126" y="471"/>
                  </a:cubicBezTo>
                  <a:cubicBezTo>
                    <a:pt x="495" y="471"/>
                    <a:pt x="1617" y="582"/>
                    <a:pt x="2660" y="1818"/>
                  </a:cubicBezTo>
                  <a:lnTo>
                    <a:pt x="3343" y="1347"/>
                  </a:lnTo>
                  <a:lnTo>
                    <a:pt x="3237" y="700"/>
                  </a:lnTo>
                  <a:cubicBezTo>
                    <a:pt x="3253" y="700"/>
                    <a:pt x="2063" y="0"/>
                    <a:pt x="1061"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81;p17"/>
            <p:cNvSpPr/>
            <p:nvPr/>
          </p:nvSpPr>
          <p:spPr>
            <a:xfrm>
              <a:off x="5257010" y="3265889"/>
              <a:ext cx="206316" cy="142748"/>
            </a:xfrm>
            <a:custGeom>
              <a:avLst/>
              <a:gdLst/>
              <a:ahLst/>
              <a:cxnLst/>
              <a:rect l="l" t="t" r="r" b="b"/>
              <a:pathLst>
                <a:path w="1295" h="896" extrusionOk="0">
                  <a:moveTo>
                    <a:pt x="389" y="1"/>
                  </a:moveTo>
                  <a:lnTo>
                    <a:pt x="0" y="777"/>
                  </a:lnTo>
                  <a:lnTo>
                    <a:pt x="1295" y="895"/>
                  </a:lnTo>
                  <a:lnTo>
                    <a:pt x="389"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82;p17"/>
            <p:cNvSpPr/>
            <p:nvPr/>
          </p:nvSpPr>
          <p:spPr>
            <a:xfrm>
              <a:off x="5204435" y="3367055"/>
              <a:ext cx="256979" cy="155813"/>
            </a:xfrm>
            <a:custGeom>
              <a:avLst/>
              <a:gdLst/>
              <a:ahLst/>
              <a:cxnLst/>
              <a:rect l="l" t="t" r="r" b="b"/>
              <a:pathLst>
                <a:path w="1613" h="978" extrusionOk="0">
                  <a:moveTo>
                    <a:pt x="473" y="1"/>
                  </a:moveTo>
                  <a:cubicBezTo>
                    <a:pt x="174" y="1"/>
                    <a:pt x="95" y="72"/>
                    <a:pt x="95" y="72"/>
                  </a:cubicBezTo>
                  <a:lnTo>
                    <a:pt x="1" y="625"/>
                  </a:lnTo>
                  <a:cubicBezTo>
                    <a:pt x="106" y="602"/>
                    <a:pt x="211" y="593"/>
                    <a:pt x="314" y="593"/>
                  </a:cubicBezTo>
                  <a:cubicBezTo>
                    <a:pt x="964" y="593"/>
                    <a:pt x="1542" y="978"/>
                    <a:pt x="1542" y="978"/>
                  </a:cubicBezTo>
                  <a:lnTo>
                    <a:pt x="1613" y="260"/>
                  </a:lnTo>
                  <a:lnTo>
                    <a:pt x="1425" y="142"/>
                  </a:lnTo>
                  <a:cubicBezTo>
                    <a:pt x="978" y="33"/>
                    <a:pt x="676" y="1"/>
                    <a:pt x="473"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83;p17"/>
            <p:cNvSpPr/>
            <p:nvPr/>
          </p:nvSpPr>
          <p:spPr>
            <a:xfrm>
              <a:off x="5279473" y="3204073"/>
              <a:ext cx="288843" cy="253315"/>
            </a:xfrm>
            <a:custGeom>
              <a:avLst/>
              <a:gdLst/>
              <a:ahLst/>
              <a:cxnLst/>
              <a:rect l="l" t="t" r="r" b="b"/>
              <a:pathLst>
                <a:path w="1813" h="1590" extrusionOk="0">
                  <a:moveTo>
                    <a:pt x="389" y="0"/>
                  </a:moveTo>
                  <a:lnTo>
                    <a:pt x="0" y="577"/>
                  </a:lnTo>
                  <a:cubicBezTo>
                    <a:pt x="624" y="777"/>
                    <a:pt x="1154" y="1589"/>
                    <a:pt x="1154" y="1589"/>
                  </a:cubicBezTo>
                  <a:cubicBezTo>
                    <a:pt x="1224" y="1471"/>
                    <a:pt x="1813" y="989"/>
                    <a:pt x="1813" y="989"/>
                  </a:cubicBezTo>
                  <a:cubicBezTo>
                    <a:pt x="1577" y="36"/>
                    <a:pt x="401" y="12"/>
                    <a:pt x="389"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684;p17"/>
            <p:cNvSpPr/>
            <p:nvPr/>
          </p:nvSpPr>
          <p:spPr>
            <a:xfrm>
              <a:off x="5313249" y="3071043"/>
              <a:ext cx="375033" cy="320706"/>
            </a:xfrm>
            <a:custGeom>
              <a:avLst/>
              <a:gdLst/>
              <a:ahLst/>
              <a:cxnLst/>
              <a:rect l="l" t="t" r="r" b="b"/>
              <a:pathLst>
                <a:path w="2354" h="2013" extrusionOk="0">
                  <a:moveTo>
                    <a:pt x="953" y="0"/>
                  </a:moveTo>
                  <a:cubicBezTo>
                    <a:pt x="506" y="94"/>
                    <a:pt x="0" y="906"/>
                    <a:pt x="0" y="906"/>
                  </a:cubicBezTo>
                  <a:cubicBezTo>
                    <a:pt x="848" y="953"/>
                    <a:pt x="1660" y="2000"/>
                    <a:pt x="1660" y="2012"/>
                  </a:cubicBezTo>
                  <a:lnTo>
                    <a:pt x="2354" y="1695"/>
                  </a:lnTo>
                  <a:cubicBezTo>
                    <a:pt x="1801" y="388"/>
                    <a:pt x="953" y="0"/>
                    <a:pt x="953"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685;p17"/>
            <p:cNvSpPr/>
            <p:nvPr/>
          </p:nvSpPr>
          <p:spPr>
            <a:xfrm>
              <a:off x="5288873" y="2991544"/>
              <a:ext cx="318794" cy="210777"/>
            </a:xfrm>
            <a:custGeom>
              <a:avLst/>
              <a:gdLst/>
              <a:ahLst/>
              <a:cxnLst/>
              <a:rect l="l" t="t" r="r" b="b"/>
              <a:pathLst>
                <a:path w="2001" h="1323" extrusionOk="0">
                  <a:moveTo>
                    <a:pt x="1457" y="0"/>
                  </a:moveTo>
                  <a:cubicBezTo>
                    <a:pt x="736" y="0"/>
                    <a:pt x="0" y="822"/>
                    <a:pt x="0" y="840"/>
                  </a:cubicBezTo>
                  <a:lnTo>
                    <a:pt x="283" y="1323"/>
                  </a:lnTo>
                  <a:cubicBezTo>
                    <a:pt x="1048" y="699"/>
                    <a:pt x="2001" y="193"/>
                    <a:pt x="2001" y="193"/>
                  </a:cubicBezTo>
                  <a:cubicBezTo>
                    <a:pt x="1829" y="55"/>
                    <a:pt x="1644" y="0"/>
                    <a:pt x="1457" y="0"/>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686;p17"/>
            <p:cNvSpPr/>
            <p:nvPr/>
          </p:nvSpPr>
          <p:spPr>
            <a:xfrm>
              <a:off x="5232634" y="2727873"/>
              <a:ext cx="511887" cy="410721"/>
            </a:xfrm>
            <a:custGeom>
              <a:avLst/>
              <a:gdLst/>
              <a:ahLst/>
              <a:cxnLst/>
              <a:rect l="l" t="t" r="r" b="b"/>
              <a:pathLst>
                <a:path w="3213" h="2578" extrusionOk="0">
                  <a:moveTo>
                    <a:pt x="2166" y="1"/>
                  </a:moveTo>
                  <a:cubicBezTo>
                    <a:pt x="353" y="330"/>
                    <a:pt x="0" y="1789"/>
                    <a:pt x="0" y="1789"/>
                  </a:cubicBezTo>
                  <a:lnTo>
                    <a:pt x="106" y="2342"/>
                  </a:lnTo>
                  <a:lnTo>
                    <a:pt x="400" y="2578"/>
                  </a:lnTo>
                  <a:cubicBezTo>
                    <a:pt x="1403" y="1834"/>
                    <a:pt x="2813" y="1788"/>
                    <a:pt x="3142" y="1788"/>
                  </a:cubicBezTo>
                  <a:cubicBezTo>
                    <a:pt x="3188" y="1788"/>
                    <a:pt x="3213" y="1789"/>
                    <a:pt x="3213" y="1789"/>
                  </a:cubicBezTo>
                  <a:cubicBezTo>
                    <a:pt x="2977" y="1130"/>
                    <a:pt x="2166" y="1"/>
                    <a:pt x="2166"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687;p17"/>
            <p:cNvSpPr/>
            <p:nvPr/>
          </p:nvSpPr>
          <p:spPr>
            <a:xfrm>
              <a:off x="5043206" y="2529205"/>
              <a:ext cx="358305" cy="571950"/>
            </a:xfrm>
            <a:custGeom>
              <a:avLst/>
              <a:gdLst/>
              <a:ahLst/>
              <a:cxnLst/>
              <a:rect l="l" t="t" r="r" b="b"/>
              <a:pathLst>
                <a:path w="2249" h="3590" extrusionOk="0">
                  <a:moveTo>
                    <a:pt x="1048" y="0"/>
                  </a:moveTo>
                  <a:lnTo>
                    <a:pt x="1" y="2024"/>
                  </a:lnTo>
                  <a:lnTo>
                    <a:pt x="1295" y="3589"/>
                  </a:lnTo>
                  <a:cubicBezTo>
                    <a:pt x="1295" y="1942"/>
                    <a:pt x="2248" y="506"/>
                    <a:pt x="2248" y="506"/>
                  </a:cubicBezTo>
                  <a:lnTo>
                    <a:pt x="1048" y="0"/>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688;p17"/>
            <p:cNvSpPr/>
            <p:nvPr/>
          </p:nvSpPr>
          <p:spPr>
            <a:xfrm>
              <a:off x="5249522" y="2845609"/>
              <a:ext cx="427608" cy="255545"/>
            </a:xfrm>
            <a:custGeom>
              <a:avLst/>
              <a:gdLst/>
              <a:ahLst/>
              <a:cxnLst/>
              <a:rect l="l" t="t" r="r" b="b"/>
              <a:pathLst>
                <a:path w="2684" h="1604" extrusionOk="0">
                  <a:moveTo>
                    <a:pt x="1942" y="0"/>
                  </a:moveTo>
                  <a:cubicBezTo>
                    <a:pt x="1472" y="0"/>
                    <a:pt x="802" y="110"/>
                    <a:pt x="83" y="580"/>
                  </a:cubicBezTo>
                  <a:lnTo>
                    <a:pt x="0" y="1603"/>
                  </a:lnTo>
                  <a:cubicBezTo>
                    <a:pt x="0" y="1603"/>
                    <a:pt x="949" y="226"/>
                    <a:pt x="2640" y="226"/>
                  </a:cubicBezTo>
                  <a:cubicBezTo>
                    <a:pt x="2655" y="226"/>
                    <a:pt x="2669" y="226"/>
                    <a:pt x="2683" y="226"/>
                  </a:cubicBezTo>
                  <a:lnTo>
                    <a:pt x="2613" y="85"/>
                  </a:lnTo>
                  <a:cubicBezTo>
                    <a:pt x="2613" y="85"/>
                    <a:pt x="2355" y="0"/>
                    <a:pt x="1942" y="0"/>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689;p17"/>
            <p:cNvSpPr/>
            <p:nvPr/>
          </p:nvSpPr>
          <p:spPr>
            <a:xfrm>
              <a:off x="4501369" y="2529205"/>
              <a:ext cx="804553" cy="440035"/>
            </a:xfrm>
            <a:custGeom>
              <a:avLst/>
              <a:gdLst/>
              <a:ahLst/>
              <a:cxnLst/>
              <a:rect l="l" t="t" r="r" b="b"/>
              <a:pathLst>
                <a:path w="5050" h="2762" extrusionOk="0">
                  <a:moveTo>
                    <a:pt x="4449" y="0"/>
                  </a:moveTo>
                  <a:lnTo>
                    <a:pt x="3814" y="1224"/>
                  </a:lnTo>
                  <a:lnTo>
                    <a:pt x="3637" y="895"/>
                  </a:lnTo>
                  <a:lnTo>
                    <a:pt x="2354" y="1942"/>
                  </a:lnTo>
                  <a:cubicBezTo>
                    <a:pt x="1825" y="1683"/>
                    <a:pt x="1272" y="1448"/>
                    <a:pt x="695" y="1295"/>
                  </a:cubicBezTo>
                  <a:lnTo>
                    <a:pt x="354" y="1636"/>
                  </a:lnTo>
                  <a:cubicBezTo>
                    <a:pt x="354" y="1636"/>
                    <a:pt x="1" y="2354"/>
                    <a:pt x="1131" y="2624"/>
                  </a:cubicBezTo>
                  <a:cubicBezTo>
                    <a:pt x="1496" y="2706"/>
                    <a:pt x="1904" y="2761"/>
                    <a:pt x="2310" y="2761"/>
                  </a:cubicBezTo>
                  <a:cubicBezTo>
                    <a:pt x="3186" y="2761"/>
                    <a:pt x="4055" y="2506"/>
                    <a:pt x="4473" y="1718"/>
                  </a:cubicBezTo>
                  <a:cubicBezTo>
                    <a:pt x="4802" y="1118"/>
                    <a:pt x="4955" y="600"/>
                    <a:pt x="5049" y="247"/>
                  </a:cubicBezTo>
                  <a:lnTo>
                    <a:pt x="4449" y="0"/>
                  </a:lnTo>
                  <a:close/>
                </a:path>
              </a:pathLst>
            </a:custGeom>
            <a:solidFill>
              <a:srgbClr val="814500">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690;p17"/>
            <p:cNvSpPr/>
            <p:nvPr/>
          </p:nvSpPr>
          <p:spPr>
            <a:xfrm>
              <a:off x="4690797" y="2374029"/>
              <a:ext cx="465048" cy="232126"/>
            </a:xfrm>
            <a:custGeom>
              <a:avLst/>
              <a:gdLst/>
              <a:ahLst/>
              <a:cxnLst/>
              <a:rect l="l" t="t" r="r" b="b"/>
              <a:pathLst>
                <a:path w="2919" h="1457" extrusionOk="0">
                  <a:moveTo>
                    <a:pt x="183" y="1"/>
                  </a:moveTo>
                  <a:cubicBezTo>
                    <a:pt x="62" y="1"/>
                    <a:pt x="0" y="9"/>
                    <a:pt x="0" y="9"/>
                  </a:cubicBezTo>
                  <a:cubicBezTo>
                    <a:pt x="871" y="209"/>
                    <a:pt x="1177" y="809"/>
                    <a:pt x="1307" y="833"/>
                  </a:cubicBezTo>
                  <a:cubicBezTo>
                    <a:pt x="2119" y="1021"/>
                    <a:pt x="2919" y="1457"/>
                    <a:pt x="2919" y="1457"/>
                  </a:cubicBezTo>
                  <a:cubicBezTo>
                    <a:pt x="2507" y="904"/>
                    <a:pt x="1989" y="362"/>
                    <a:pt x="1707" y="268"/>
                  </a:cubicBezTo>
                  <a:cubicBezTo>
                    <a:pt x="945" y="38"/>
                    <a:pt x="435" y="1"/>
                    <a:pt x="1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691;p17"/>
            <p:cNvSpPr/>
            <p:nvPr/>
          </p:nvSpPr>
          <p:spPr>
            <a:xfrm>
              <a:off x="4921329" y="2430746"/>
              <a:ext cx="50822" cy="58151"/>
            </a:xfrm>
            <a:custGeom>
              <a:avLst/>
              <a:gdLst/>
              <a:ahLst/>
              <a:cxnLst/>
              <a:rect l="l" t="t" r="r" b="b"/>
              <a:pathLst>
                <a:path w="319" h="365" extrusionOk="0">
                  <a:moveTo>
                    <a:pt x="196" y="0"/>
                  </a:moveTo>
                  <a:cubicBezTo>
                    <a:pt x="130" y="0"/>
                    <a:pt x="53" y="42"/>
                    <a:pt x="24" y="100"/>
                  </a:cubicBezTo>
                  <a:cubicBezTo>
                    <a:pt x="1" y="183"/>
                    <a:pt x="13" y="324"/>
                    <a:pt x="71" y="359"/>
                  </a:cubicBezTo>
                  <a:cubicBezTo>
                    <a:pt x="80" y="363"/>
                    <a:pt x="91" y="365"/>
                    <a:pt x="103" y="365"/>
                  </a:cubicBezTo>
                  <a:cubicBezTo>
                    <a:pt x="168" y="365"/>
                    <a:pt x="265" y="313"/>
                    <a:pt x="295" y="253"/>
                  </a:cubicBezTo>
                  <a:cubicBezTo>
                    <a:pt x="319" y="195"/>
                    <a:pt x="295" y="42"/>
                    <a:pt x="236" y="6"/>
                  </a:cubicBezTo>
                  <a:cubicBezTo>
                    <a:pt x="224" y="2"/>
                    <a:pt x="210" y="0"/>
                    <a:pt x="196" y="0"/>
                  </a:cubicBezTo>
                  <a:close/>
                </a:path>
              </a:pathLst>
            </a:custGeom>
            <a:solidFill>
              <a:srgbClr val="B6C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692;p17"/>
            <p:cNvSpPr/>
            <p:nvPr/>
          </p:nvSpPr>
          <p:spPr>
            <a:xfrm>
              <a:off x="5062006" y="2300425"/>
              <a:ext cx="157565" cy="137013"/>
            </a:xfrm>
            <a:custGeom>
              <a:avLst/>
              <a:gdLst/>
              <a:ahLst/>
              <a:cxnLst/>
              <a:rect l="l" t="t" r="r" b="b"/>
              <a:pathLst>
                <a:path w="989" h="860" extrusionOk="0">
                  <a:moveTo>
                    <a:pt x="0" y="1"/>
                  </a:moveTo>
                  <a:lnTo>
                    <a:pt x="989" y="860"/>
                  </a:lnTo>
                  <a:lnTo>
                    <a:pt x="883" y="154"/>
                  </a:lnTo>
                  <a:lnTo>
                    <a:pt x="0"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693;p17"/>
            <p:cNvSpPr/>
            <p:nvPr/>
          </p:nvSpPr>
          <p:spPr>
            <a:xfrm>
              <a:off x="4658934" y="2225386"/>
              <a:ext cx="200740" cy="84598"/>
            </a:xfrm>
            <a:custGeom>
              <a:avLst/>
              <a:gdLst/>
              <a:ahLst/>
              <a:cxnLst/>
              <a:rect l="l" t="t" r="r" b="b"/>
              <a:pathLst>
                <a:path w="1260" h="531" extrusionOk="0">
                  <a:moveTo>
                    <a:pt x="353" y="1"/>
                  </a:moveTo>
                  <a:lnTo>
                    <a:pt x="0" y="530"/>
                  </a:lnTo>
                  <a:lnTo>
                    <a:pt x="1260" y="60"/>
                  </a:lnTo>
                  <a:lnTo>
                    <a:pt x="353"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694;p17"/>
            <p:cNvSpPr/>
            <p:nvPr/>
          </p:nvSpPr>
          <p:spPr>
            <a:xfrm>
              <a:off x="4595207" y="2425648"/>
              <a:ext cx="236427" cy="66117"/>
            </a:xfrm>
            <a:custGeom>
              <a:avLst/>
              <a:gdLst/>
              <a:ahLst/>
              <a:cxnLst/>
              <a:rect l="l" t="t" r="r" b="b"/>
              <a:pathLst>
                <a:path w="1484" h="415" extrusionOk="0">
                  <a:moveTo>
                    <a:pt x="415" y="1"/>
                  </a:moveTo>
                  <a:cubicBezTo>
                    <a:pt x="368" y="1"/>
                    <a:pt x="342" y="3"/>
                    <a:pt x="342" y="3"/>
                  </a:cubicBezTo>
                  <a:lnTo>
                    <a:pt x="0" y="309"/>
                  </a:lnTo>
                  <a:lnTo>
                    <a:pt x="1483" y="415"/>
                  </a:lnTo>
                  <a:cubicBezTo>
                    <a:pt x="1106" y="38"/>
                    <a:pt x="602" y="1"/>
                    <a:pt x="415"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695;p17"/>
            <p:cNvSpPr/>
            <p:nvPr/>
          </p:nvSpPr>
          <p:spPr>
            <a:xfrm>
              <a:off x="4627070" y="2360487"/>
              <a:ext cx="307642" cy="185764"/>
            </a:xfrm>
            <a:custGeom>
              <a:avLst/>
              <a:gdLst/>
              <a:ahLst/>
              <a:cxnLst/>
              <a:rect l="l" t="t" r="r" b="b"/>
              <a:pathLst>
                <a:path w="1931" h="1166" extrusionOk="0">
                  <a:moveTo>
                    <a:pt x="377" y="0"/>
                  </a:moveTo>
                  <a:lnTo>
                    <a:pt x="0" y="471"/>
                  </a:lnTo>
                  <a:cubicBezTo>
                    <a:pt x="0" y="471"/>
                    <a:pt x="28" y="468"/>
                    <a:pt x="77" y="468"/>
                  </a:cubicBezTo>
                  <a:cubicBezTo>
                    <a:pt x="292" y="468"/>
                    <a:pt x="919" y="515"/>
                    <a:pt x="1389" y="1024"/>
                  </a:cubicBezTo>
                  <a:lnTo>
                    <a:pt x="1930" y="1165"/>
                  </a:lnTo>
                  <a:lnTo>
                    <a:pt x="1930" y="1165"/>
                  </a:lnTo>
                  <a:cubicBezTo>
                    <a:pt x="1914" y="1158"/>
                    <a:pt x="1163" y="47"/>
                    <a:pt x="377" y="0"/>
                  </a:cubicBezTo>
                  <a:close/>
                  <a:moveTo>
                    <a:pt x="1930" y="1165"/>
                  </a:moveTo>
                  <a:cubicBezTo>
                    <a:pt x="1930" y="1165"/>
                    <a:pt x="1930" y="1165"/>
                    <a:pt x="1930" y="1165"/>
                  </a:cubicBezTo>
                  <a:lnTo>
                    <a:pt x="1930" y="1165"/>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696;p17"/>
            <p:cNvSpPr/>
            <p:nvPr/>
          </p:nvSpPr>
          <p:spPr>
            <a:xfrm>
              <a:off x="4662598" y="2291025"/>
              <a:ext cx="335841" cy="137013"/>
            </a:xfrm>
            <a:custGeom>
              <a:avLst/>
              <a:gdLst/>
              <a:ahLst/>
              <a:cxnLst/>
              <a:rect l="l" t="t" r="r" b="b"/>
              <a:pathLst>
                <a:path w="2108" h="860" extrusionOk="0">
                  <a:moveTo>
                    <a:pt x="1055" y="0"/>
                  </a:moveTo>
                  <a:cubicBezTo>
                    <a:pt x="980" y="0"/>
                    <a:pt x="58" y="159"/>
                    <a:pt x="1" y="624"/>
                  </a:cubicBezTo>
                  <a:cubicBezTo>
                    <a:pt x="1" y="624"/>
                    <a:pt x="137" y="574"/>
                    <a:pt x="454" y="574"/>
                  </a:cubicBezTo>
                  <a:cubicBezTo>
                    <a:pt x="788" y="574"/>
                    <a:pt x="1322" y="630"/>
                    <a:pt x="2107" y="860"/>
                  </a:cubicBezTo>
                  <a:lnTo>
                    <a:pt x="1060" y="1"/>
                  </a:lnTo>
                  <a:cubicBezTo>
                    <a:pt x="1060" y="0"/>
                    <a:pt x="1058" y="0"/>
                    <a:pt x="1055" y="0"/>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97;p17"/>
            <p:cNvSpPr/>
            <p:nvPr/>
          </p:nvSpPr>
          <p:spPr>
            <a:xfrm>
              <a:off x="4784476" y="2292937"/>
              <a:ext cx="465207" cy="410721"/>
            </a:xfrm>
            <a:custGeom>
              <a:avLst/>
              <a:gdLst/>
              <a:ahLst/>
              <a:cxnLst/>
              <a:rect l="l" t="t" r="r" b="b"/>
              <a:pathLst>
                <a:path w="2920" h="2578" extrusionOk="0">
                  <a:moveTo>
                    <a:pt x="942" y="1"/>
                  </a:moveTo>
                  <a:lnTo>
                    <a:pt x="1" y="48"/>
                  </a:lnTo>
                  <a:cubicBezTo>
                    <a:pt x="1" y="48"/>
                    <a:pt x="1695" y="824"/>
                    <a:pt x="2625" y="2578"/>
                  </a:cubicBezTo>
                  <a:lnTo>
                    <a:pt x="2919" y="2013"/>
                  </a:lnTo>
                  <a:cubicBezTo>
                    <a:pt x="2919" y="2013"/>
                    <a:pt x="2319" y="412"/>
                    <a:pt x="942"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98;p17"/>
            <p:cNvSpPr/>
            <p:nvPr/>
          </p:nvSpPr>
          <p:spPr>
            <a:xfrm>
              <a:off x="4649534" y="2224430"/>
              <a:ext cx="412632" cy="166168"/>
            </a:xfrm>
            <a:custGeom>
              <a:avLst/>
              <a:gdLst/>
              <a:ahLst/>
              <a:cxnLst/>
              <a:rect l="l" t="t" r="r" b="b"/>
              <a:pathLst>
                <a:path w="2590" h="1043" extrusionOk="0">
                  <a:moveTo>
                    <a:pt x="1934" y="0"/>
                  </a:moveTo>
                  <a:cubicBezTo>
                    <a:pt x="696" y="0"/>
                    <a:pt x="1" y="513"/>
                    <a:pt x="1" y="513"/>
                  </a:cubicBezTo>
                  <a:lnTo>
                    <a:pt x="83" y="1042"/>
                  </a:lnTo>
                  <a:cubicBezTo>
                    <a:pt x="665" y="585"/>
                    <a:pt x="1432" y="491"/>
                    <a:pt x="1963" y="491"/>
                  </a:cubicBezTo>
                  <a:cubicBezTo>
                    <a:pt x="2333" y="491"/>
                    <a:pt x="2589" y="536"/>
                    <a:pt x="2589" y="536"/>
                  </a:cubicBezTo>
                  <a:lnTo>
                    <a:pt x="2460" y="30"/>
                  </a:lnTo>
                  <a:cubicBezTo>
                    <a:pt x="2275" y="10"/>
                    <a:pt x="2100" y="0"/>
                    <a:pt x="1934"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99;p17"/>
            <p:cNvSpPr/>
            <p:nvPr/>
          </p:nvSpPr>
          <p:spPr>
            <a:xfrm>
              <a:off x="4846450" y="2225386"/>
              <a:ext cx="223204" cy="150236"/>
            </a:xfrm>
            <a:custGeom>
              <a:avLst/>
              <a:gdLst/>
              <a:ahLst/>
              <a:cxnLst/>
              <a:rect l="l" t="t" r="r" b="b"/>
              <a:pathLst>
                <a:path w="1401" h="943" extrusionOk="0">
                  <a:moveTo>
                    <a:pt x="647" y="1"/>
                  </a:moveTo>
                  <a:lnTo>
                    <a:pt x="0" y="71"/>
                  </a:lnTo>
                  <a:lnTo>
                    <a:pt x="1401" y="942"/>
                  </a:lnTo>
                  <a:lnTo>
                    <a:pt x="647"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00;p17"/>
            <p:cNvSpPr/>
            <p:nvPr/>
          </p:nvSpPr>
          <p:spPr>
            <a:xfrm>
              <a:off x="4906353" y="2248009"/>
              <a:ext cx="343329" cy="345082"/>
            </a:xfrm>
            <a:custGeom>
              <a:avLst/>
              <a:gdLst/>
              <a:ahLst/>
              <a:cxnLst/>
              <a:rect l="l" t="t" r="r" b="b"/>
              <a:pathLst>
                <a:path w="2155" h="2166" extrusionOk="0">
                  <a:moveTo>
                    <a:pt x="1" y="0"/>
                  </a:moveTo>
                  <a:cubicBezTo>
                    <a:pt x="1" y="0"/>
                    <a:pt x="1213" y="718"/>
                    <a:pt x="2072" y="2165"/>
                  </a:cubicBezTo>
                  <a:lnTo>
                    <a:pt x="2154" y="1236"/>
                  </a:lnTo>
                  <a:cubicBezTo>
                    <a:pt x="2154" y="1236"/>
                    <a:pt x="1507" y="424"/>
                    <a:pt x="872" y="118"/>
                  </a:cubicBezTo>
                  <a:lnTo>
                    <a:pt x="1"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01;p17"/>
            <p:cNvSpPr/>
            <p:nvPr/>
          </p:nvSpPr>
          <p:spPr>
            <a:xfrm>
              <a:off x="4690797" y="2160703"/>
              <a:ext cx="530687" cy="214919"/>
            </a:xfrm>
            <a:custGeom>
              <a:avLst/>
              <a:gdLst/>
              <a:ahLst/>
              <a:cxnLst/>
              <a:rect l="l" t="t" r="r" b="b"/>
              <a:pathLst>
                <a:path w="3331" h="1349" extrusionOk="0">
                  <a:moveTo>
                    <a:pt x="1399" y="0"/>
                  </a:moveTo>
                  <a:cubicBezTo>
                    <a:pt x="1229" y="0"/>
                    <a:pt x="1053" y="17"/>
                    <a:pt x="871" y="54"/>
                  </a:cubicBezTo>
                  <a:lnTo>
                    <a:pt x="0" y="477"/>
                  </a:lnTo>
                  <a:cubicBezTo>
                    <a:pt x="0" y="477"/>
                    <a:pt x="77" y="473"/>
                    <a:pt x="210" y="473"/>
                  </a:cubicBezTo>
                  <a:cubicBezTo>
                    <a:pt x="767" y="473"/>
                    <a:pt x="2314" y="550"/>
                    <a:pt x="3331" y="1348"/>
                  </a:cubicBezTo>
                  <a:lnTo>
                    <a:pt x="3331" y="701"/>
                  </a:lnTo>
                  <a:cubicBezTo>
                    <a:pt x="3331" y="701"/>
                    <a:pt x="2515" y="0"/>
                    <a:pt x="1399"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02;p17"/>
            <p:cNvSpPr/>
            <p:nvPr/>
          </p:nvSpPr>
          <p:spPr>
            <a:xfrm>
              <a:off x="4865090" y="2549756"/>
              <a:ext cx="178276" cy="317042"/>
            </a:xfrm>
            <a:custGeom>
              <a:avLst/>
              <a:gdLst/>
              <a:ahLst/>
              <a:cxnLst/>
              <a:rect l="l" t="t" r="r" b="b"/>
              <a:pathLst>
                <a:path w="1119" h="1990" extrusionOk="0">
                  <a:moveTo>
                    <a:pt x="1" y="1"/>
                  </a:moveTo>
                  <a:lnTo>
                    <a:pt x="1" y="1"/>
                  </a:lnTo>
                  <a:cubicBezTo>
                    <a:pt x="801" y="636"/>
                    <a:pt x="836" y="1989"/>
                    <a:pt x="836" y="1989"/>
                  </a:cubicBezTo>
                  <a:lnTo>
                    <a:pt x="1119" y="1895"/>
                  </a:lnTo>
                  <a:cubicBezTo>
                    <a:pt x="1072" y="36"/>
                    <a:pt x="1" y="1"/>
                    <a:pt x="1"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03;p17"/>
            <p:cNvSpPr/>
            <p:nvPr/>
          </p:nvSpPr>
          <p:spPr>
            <a:xfrm>
              <a:off x="4846450" y="2525381"/>
              <a:ext cx="318794" cy="346994"/>
            </a:xfrm>
            <a:custGeom>
              <a:avLst/>
              <a:gdLst/>
              <a:ahLst/>
              <a:cxnLst/>
              <a:rect l="l" t="t" r="r" b="b"/>
              <a:pathLst>
                <a:path w="2001" h="2178" extrusionOk="0">
                  <a:moveTo>
                    <a:pt x="1" y="0"/>
                  </a:moveTo>
                  <a:cubicBezTo>
                    <a:pt x="0" y="0"/>
                    <a:pt x="0" y="1"/>
                    <a:pt x="0" y="1"/>
                  </a:cubicBezTo>
                  <a:cubicBezTo>
                    <a:pt x="1306" y="966"/>
                    <a:pt x="1236" y="2178"/>
                    <a:pt x="1236" y="2178"/>
                  </a:cubicBezTo>
                  <a:lnTo>
                    <a:pt x="2001" y="1354"/>
                  </a:lnTo>
                  <a:cubicBezTo>
                    <a:pt x="1605" y="493"/>
                    <a:pt x="37" y="0"/>
                    <a:pt x="1"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04;p17"/>
            <p:cNvSpPr/>
            <p:nvPr/>
          </p:nvSpPr>
          <p:spPr>
            <a:xfrm>
              <a:off x="4503281" y="2715765"/>
              <a:ext cx="307642" cy="177320"/>
            </a:xfrm>
            <a:custGeom>
              <a:avLst/>
              <a:gdLst/>
              <a:ahLst/>
              <a:cxnLst/>
              <a:rect l="l" t="t" r="r" b="b"/>
              <a:pathLst>
                <a:path w="1931" h="1113" extrusionOk="0">
                  <a:moveTo>
                    <a:pt x="253" y="1"/>
                  </a:moveTo>
                  <a:cubicBezTo>
                    <a:pt x="172" y="1"/>
                    <a:pt x="88" y="6"/>
                    <a:pt x="1" y="18"/>
                  </a:cubicBezTo>
                  <a:lnTo>
                    <a:pt x="1072" y="1112"/>
                  </a:lnTo>
                  <a:lnTo>
                    <a:pt x="1931" y="1112"/>
                  </a:lnTo>
                  <a:cubicBezTo>
                    <a:pt x="1931" y="1112"/>
                    <a:pt x="1416" y="1"/>
                    <a:pt x="253"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05;p17"/>
            <p:cNvSpPr/>
            <p:nvPr/>
          </p:nvSpPr>
          <p:spPr>
            <a:xfrm>
              <a:off x="4503281" y="2517096"/>
              <a:ext cx="343329" cy="351773"/>
            </a:xfrm>
            <a:custGeom>
              <a:avLst/>
              <a:gdLst/>
              <a:ahLst/>
              <a:cxnLst/>
              <a:rect l="l" t="t" r="r" b="b"/>
              <a:pathLst>
                <a:path w="2155" h="2208" extrusionOk="0">
                  <a:moveTo>
                    <a:pt x="1165" y="1"/>
                  </a:moveTo>
                  <a:cubicBezTo>
                    <a:pt x="754" y="1"/>
                    <a:pt x="263" y="102"/>
                    <a:pt x="1" y="523"/>
                  </a:cubicBezTo>
                  <a:cubicBezTo>
                    <a:pt x="1" y="523"/>
                    <a:pt x="1072" y="994"/>
                    <a:pt x="1931" y="2183"/>
                  </a:cubicBezTo>
                  <a:cubicBezTo>
                    <a:pt x="1943" y="2201"/>
                    <a:pt x="1955" y="2208"/>
                    <a:pt x="1967" y="2208"/>
                  </a:cubicBezTo>
                  <a:cubicBezTo>
                    <a:pt x="2017" y="2208"/>
                    <a:pt x="2060" y="2072"/>
                    <a:pt x="2110" y="2072"/>
                  </a:cubicBezTo>
                  <a:cubicBezTo>
                    <a:pt x="2124" y="2072"/>
                    <a:pt x="2139" y="2083"/>
                    <a:pt x="2154" y="2112"/>
                  </a:cubicBezTo>
                  <a:lnTo>
                    <a:pt x="1860" y="88"/>
                  </a:lnTo>
                  <a:cubicBezTo>
                    <a:pt x="1860" y="88"/>
                    <a:pt x="1547" y="1"/>
                    <a:pt x="1165"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06;p17"/>
            <p:cNvSpPr/>
            <p:nvPr/>
          </p:nvSpPr>
          <p:spPr>
            <a:xfrm>
              <a:off x="4567008" y="2546092"/>
              <a:ext cx="438920" cy="365634"/>
            </a:xfrm>
            <a:custGeom>
              <a:avLst/>
              <a:gdLst/>
              <a:ahLst/>
              <a:cxnLst/>
              <a:rect l="l" t="t" r="r" b="b"/>
              <a:pathLst>
                <a:path w="2755" h="2295" extrusionOk="0">
                  <a:moveTo>
                    <a:pt x="1" y="0"/>
                  </a:moveTo>
                  <a:lnTo>
                    <a:pt x="1" y="0"/>
                  </a:lnTo>
                  <a:cubicBezTo>
                    <a:pt x="1" y="0"/>
                    <a:pt x="1" y="0"/>
                    <a:pt x="1" y="0"/>
                  </a:cubicBezTo>
                  <a:lnTo>
                    <a:pt x="1" y="0"/>
                  </a:lnTo>
                  <a:cubicBezTo>
                    <a:pt x="1" y="0"/>
                    <a:pt x="1" y="0"/>
                    <a:pt x="1" y="0"/>
                  </a:cubicBezTo>
                  <a:close/>
                  <a:moveTo>
                    <a:pt x="1" y="0"/>
                  </a:moveTo>
                  <a:lnTo>
                    <a:pt x="1" y="0"/>
                  </a:lnTo>
                  <a:cubicBezTo>
                    <a:pt x="16" y="1"/>
                    <a:pt x="1919" y="649"/>
                    <a:pt x="1648" y="2295"/>
                  </a:cubicBezTo>
                  <a:lnTo>
                    <a:pt x="2237" y="2083"/>
                  </a:lnTo>
                  <a:lnTo>
                    <a:pt x="2754" y="2142"/>
                  </a:lnTo>
                  <a:cubicBezTo>
                    <a:pt x="2754" y="2142"/>
                    <a:pt x="2754" y="730"/>
                    <a:pt x="1860" y="24"/>
                  </a:cubicBezTo>
                  <a:cubicBezTo>
                    <a:pt x="1860" y="24"/>
                    <a:pt x="530" y="24"/>
                    <a:pt x="1"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07;p17"/>
            <p:cNvSpPr/>
            <p:nvPr/>
          </p:nvSpPr>
          <p:spPr>
            <a:xfrm>
              <a:off x="4503281" y="2493199"/>
              <a:ext cx="450072" cy="105468"/>
            </a:xfrm>
            <a:custGeom>
              <a:avLst/>
              <a:gdLst/>
              <a:ahLst/>
              <a:cxnLst/>
              <a:rect l="l" t="t" r="r" b="b"/>
              <a:pathLst>
                <a:path w="2825" h="662" extrusionOk="0">
                  <a:moveTo>
                    <a:pt x="2823" y="614"/>
                  </a:moveTo>
                  <a:cubicBezTo>
                    <a:pt x="2824" y="614"/>
                    <a:pt x="2824" y="615"/>
                    <a:pt x="2825" y="615"/>
                  </a:cubicBezTo>
                  <a:cubicBezTo>
                    <a:pt x="2825" y="615"/>
                    <a:pt x="2825" y="615"/>
                    <a:pt x="2825" y="615"/>
                  </a:cubicBezTo>
                  <a:cubicBezTo>
                    <a:pt x="2824" y="614"/>
                    <a:pt x="2823" y="614"/>
                    <a:pt x="2823" y="614"/>
                  </a:cubicBezTo>
                  <a:close/>
                  <a:moveTo>
                    <a:pt x="803" y="0"/>
                  </a:moveTo>
                  <a:cubicBezTo>
                    <a:pt x="675" y="0"/>
                    <a:pt x="545" y="8"/>
                    <a:pt x="413" y="26"/>
                  </a:cubicBezTo>
                  <a:lnTo>
                    <a:pt x="1" y="662"/>
                  </a:lnTo>
                  <a:cubicBezTo>
                    <a:pt x="1" y="662"/>
                    <a:pt x="638" y="433"/>
                    <a:pt x="1519" y="433"/>
                  </a:cubicBezTo>
                  <a:cubicBezTo>
                    <a:pt x="1916" y="433"/>
                    <a:pt x="2362" y="479"/>
                    <a:pt x="2823" y="614"/>
                  </a:cubicBezTo>
                  <a:lnTo>
                    <a:pt x="2823" y="614"/>
                  </a:lnTo>
                  <a:cubicBezTo>
                    <a:pt x="2772" y="589"/>
                    <a:pt x="1891" y="0"/>
                    <a:pt x="803"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08;p17"/>
            <p:cNvSpPr/>
            <p:nvPr/>
          </p:nvSpPr>
          <p:spPr>
            <a:xfrm>
              <a:off x="4548368" y="2461813"/>
              <a:ext cx="646829" cy="299995"/>
            </a:xfrm>
            <a:custGeom>
              <a:avLst/>
              <a:gdLst/>
              <a:ahLst/>
              <a:cxnLst/>
              <a:rect l="l" t="t" r="r" b="b"/>
              <a:pathLst>
                <a:path w="4060" h="1883" extrusionOk="0">
                  <a:moveTo>
                    <a:pt x="768" y="0"/>
                  </a:moveTo>
                  <a:cubicBezTo>
                    <a:pt x="533" y="0"/>
                    <a:pt x="348" y="17"/>
                    <a:pt x="247" y="47"/>
                  </a:cubicBezTo>
                  <a:lnTo>
                    <a:pt x="0" y="306"/>
                  </a:lnTo>
                  <a:cubicBezTo>
                    <a:pt x="87" y="301"/>
                    <a:pt x="172" y="299"/>
                    <a:pt x="256" y="299"/>
                  </a:cubicBezTo>
                  <a:cubicBezTo>
                    <a:pt x="2474" y="299"/>
                    <a:pt x="3883" y="1882"/>
                    <a:pt x="3883" y="1882"/>
                  </a:cubicBezTo>
                  <a:lnTo>
                    <a:pt x="4060" y="1318"/>
                  </a:lnTo>
                  <a:cubicBezTo>
                    <a:pt x="3670" y="309"/>
                    <a:pt x="1762" y="0"/>
                    <a:pt x="768"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09;p17"/>
            <p:cNvSpPr/>
            <p:nvPr/>
          </p:nvSpPr>
          <p:spPr>
            <a:xfrm>
              <a:off x="4670245" y="2671634"/>
              <a:ext cx="225116" cy="232604"/>
            </a:xfrm>
            <a:custGeom>
              <a:avLst/>
              <a:gdLst/>
              <a:ahLst/>
              <a:cxnLst/>
              <a:rect l="l" t="t" r="r" b="b"/>
              <a:pathLst>
                <a:path w="1413" h="1460" extrusionOk="0">
                  <a:moveTo>
                    <a:pt x="0" y="1"/>
                  </a:moveTo>
                  <a:lnTo>
                    <a:pt x="1106" y="1460"/>
                  </a:lnTo>
                  <a:lnTo>
                    <a:pt x="1389" y="1413"/>
                  </a:lnTo>
                  <a:cubicBezTo>
                    <a:pt x="1389" y="1413"/>
                    <a:pt x="1412" y="471"/>
                    <a:pt x="0"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10;p17"/>
            <p:cNvSpPr/>
            <p:nvPr/>
          </p:nvSpPr>
          <p:spPr>
            <a:xfrm>
              <a:off x="4503281" y="2718474"/>
              <a:ext cx="200740" cy="183852"/>
            </a:xfrm>
            <a:custGeom>
              <a:avLst/>
              <a:gdLst/>
              <a:ahLst/>
              <a:cxnLst/>
              <a:rect l="l" t="t" r="r" b="b"/>
              <a:pathLst>
                <a:path w="1260" h="1154" extrusionOk="0">
                  <a:moveTo>
                    <a:pt x="1" y="1"/>
                  </a:moveTo>
                  <a:lnTo>
                    <a:pt x="1" y="318"/>
                  </a:lnTo>
                  <a:lnTo>
                    <a:pt x="413" y="824"/>
                  </a:lnTo>
                  <a:lnTo>
                    <a:pt x="577" y="801"/>
                  </a:lnTo>
                  <a:lnTo>
                    <a:pt x="730" y="1048"/>
                  </a:lnTo>
                  <a:lnTo>
                    <a:pt x="1260" y="1154"/>
                  </a:lnTo>
                  <a:cubicBezTo>
                    <a:pt x="742" y="271"/>
                    <a:pt x="1" y="1"/>
                    <a:pt x="1"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11;p17"/>
            <p:cNvSpPr/>
            <p:nvPr/>
          </p:nvSpPr>
          <p:spPr>
            <a:xfrm>
              <a:off x="4486394" y="2594684"/>
              <a:ext cx="369617" cy="324530"/>
            </a:xfrm>
            <a:custGeom>
              <a:avLst/>
              <a:gdLst/>
              <a:ahLst/>
              <a:cxnLst/>
              <a:rect l="l" t="t" r="r" b="b"/>
              <a:pathLst>
                <a:path w="2320" h="2037" extrusionOk="0">
                  <a:moveTo>
                    <a:pt x="2" y="1"/>
                  </a:moveTo>
                  <a:cubicBezTo>
                    <a:pt x="1" y="1"/>
                    <a:pt x="1" y="1"/>
                    <a:pt x="1" y="1"/>
                  </a:cubicBezTo>
                  <a:lnTo>
                    <a:pt x="1" y="378"/>
                  </a:lnTo>
                  <a:lnTo>
                    <a:pt x="107" y="789"/>
                  </a:lnTo>
                  <a:lnTo>
                    <a:pt x="683" y="884"/>
                  </a:lnTo>
                  <a:cubicBezTo>
                    <a:pt x="1637" y="1319"/>
                    <a:pt x="1884" y="1954"/>
                    <a:pt x="1884" y="1954"/>
                  </a:cubicBezTo>
                  <a:lnTo>
                    <a:pt x="2319" y="2037"/>
                  </a:lnTo>
                  <a:cubicBezTo>
                    <a:pt x="1752" y="358"/>
                    <a:pt x="57" y="1"/>
                    <a:pt x="2"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12;p17"/>
            <p:cNvSpPr/>
            <p:nvPr/>
          </p:nvSpPr>
          <p:spPr>
            <a:xfrm>
              <a:off x="3367199" y="3978356"/>
              <a:ext cx="1153127" cy="277682"/>
            </a:xfrm>
            <a:custGeom>
              <a:avLst/>
              <a:gdLst/>
              <a:ahLst/>
              <a:cxnLst/>
              <a:rect l="l" t="t" r="r" b="b"/>
              <a:pathLst>
                <a:path w="8073" h="1743" extrusionOk="0">
                  <a:moveTo>
                    <a:pt x="4613" y="0"/>
                  </a:moveTo>
                  <a:cubicBezTo>
                    <a:pt x="4319" y="0"/>
                    <a:pt x="4060" y="177"/>
                    <a:pt x="3942" y="424"/>
                  </a:cubicBezTo>
                  <a:cubicBezTo>
                    <a:pt x="3836" y="200"/>
                    <a:pt x="3601" y="36"/>
                    <a:pt x="3342" y="36"/>
                  </a:cubicBezTo>
                  <a:cubicBezTo>
                    <a:pt x="3001" y="36"/>
                    <a:pt x="2730" y="295"/>
                    <a:pt x="2671" y="601"/>
                  </a:cubicBezTo>
                  <a:cubicBezTo>
                    <a:pt x="2589" y="542"/>
                    <a:pt x="2495" y="495"/>
                    <a:pt x="2377" y="495"/>
                  </a:cubicBezTo>
                  <a:cubicBezTo>
                    <a:pt x="2107" y="495"/>
                    <a:pt x="1883" y="718"/>
                    <a:pt x="1883" y="1001"/>
                  </a:cubicBezTo>
                  <a:cubicBezTo>
                    <a:pt x="1883" y="1071"/>
                    <a:pt x="1895" y="1142"/>
                    <a:pt x="1930" y="1201"/>
                  </a:cubicBezTo>
                  <a:lnTo>
                    <a:pt x="0" y="1730"/>
                  </a:lnTo>
                  <a:lnTo>
                    <a:pt x="8024" y="1730"/>
                  </a:lnTo>
                  <a:lnTo>
                    <a:pt x="6096" y="1260"/>
                  </a:lnTo>
                  <a:cubicBezTo>
                    <a:pt x="6143" y="1189"/>
                    <a:pt x="6178" y="1095"/>
                    <a:pt x="6178" y="1001"/>
                  </a:cubicBezTo>
                  <a:cubicBezTo>
                    <a:pt x="6178" y="718"/>
                    <a:pt x="5954" y="495"/>
                    <a:pt x="5672" y="495"/>
                  </a:cubicBezTo>
                  <a:cubicBezTo>
                    <a:pt x="5554" y="495"/>
                    <a:pt x="5448" y="542"/>
                    <a:pt x="5366" y="612"/>
                  </a:cubicBezTo>
                  <a:cubicBezTo>
                    <a:pt x="5307" y="259"/>
                    <a:pt x="5001" y="0"/>
                    <a:pt x="4613" y="0"/>
                  </a:cubicBezTo>
                  <a:close/>
                  <a:moveTo>
                    <a:pt x="8024" y="1730"/>
                  </a:moveTo>
                  <a:lnTo>
                    <a:pt x="8073" y="1742"/>
                  </a:lnTo>
                  <a:lnTo>
                    <a:pt x="8073" y="1730"/>
                  </a:lnTo>
                  <a:close/>
                </a:path>
              </a:pathLst>
            </a:custGeom>
            <a:solidFill>
              <a:srgbClr val="B25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713;p17"/>
            <p:cNvSpPr/>
            <p:nvPr/>
          </p:nvSpPr>
          <p:spPr>
            <a:xfrm>
              <a:off x="3618435" y="4113298"/>
              <a:ext cx="41263" cy="30430"/>
            </a:xfrm>
            <a:custGeom>
              <a:avLst/>
              <a:gdLst/>
              <a:ahLst/>
              <a:cxnLst/>
              <a:rect l="l" t="t" r="r" b="b"/>
              <a:pathLst>
                <a:path w="259" h="191" extrusionOk="0">
                  <a:moveTo>
                    <a:pt x="130" y="1"/>
                  </a:moveTo>
                  <a:cubicBezTo>
                    <a:pt x="0" y="1"/>
                    <a:pt x="0" y="189"/>
                    <a:pt x="130" y="189"/>
                  </a:cubicBezTo>
                  <a:cubicBezTo>
                    <a:pt x="137" y="190"/>
                    <a:pt x="143" y="191"/>
                    <a:pt x="149" y="191"/>
                  </a:cubicBezTo>
                  <a:cubicBezTo>
                    <a:pt x="259" y="191"/>
                    <a:pt x="253" y="1"/>
                    <a:pt x="130" y="1"/>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714;p17"/>
            <p:cNvSpPr/>
            <p:nvPr/>
          </p:nvSpPr>
          <p:spPr>
            <a:xfrm>
              <a:off x="4040306" y="4197737"/>
              <a:ext cx="39511" cy="30111"/>
            </a:xfrm>
            <a:custGeom>
              <a:avLst/>
              <a:gdLst/>
              <a:ahLst/>
              <a:cxnLst/>
              <a:rect l="l" t="t" r="r" b="b"/>
              <a:pathLst>
                <a:path w="248" h="189" extrusionOk="0">
                  <a:moveTo>
                    <a:pt x="130" y="0"/>
                  </a:moveTo>
                  <a:cubicBezTo>
                    <a:pt x="0" y="0"/>
                    <a:pt x="0" y="189"/>
                    <a:pt x="130" y="189"/>
                  </a:cubicBezTo>
                  <a:cubicBezTo>
                    <a:pt x="247" y="189"/>
                    <a:pt x="247" y="0"/>
                    <a:pt x="130"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715;p17"/>
            <p:cNvSpPr/>
            <p:nvPr/>
          </p:nvSpPr>
          <p:spPr>
            <a:xfrm>
              <a:off x="3924005" y="4030772"/>
              <a:ext cx="41423" cy="32023"/>
            </a:xfrm>
            <a:custGeom>
              <a:avLst/>
              <a:gdLst/>
              <a:ahLst/>
              <a:cxnLst/>
              <a:rect l="l" t="t" r="r" b="b"/>
              <a:pathLst>
                <a:path w="260" h="201" extrusionOk="0">
                  <a:moveTo>
                    <a:pt x="142" y="1"/>
                  </a:moveTo>
                  <a:cubicBezTo>
                    <a:pt x="1" y="1"/>
                    <a:pt x="1" y="201"/>
                    <a:pt x="142" y="201"/>
                  </a:cubicBezTo>
                  <a:cubicBezTo>
                    <a:pt x="259" y="201"/>
                    <a:pt x="259" y="1"/>
                    <a:pt x="142" y="1"/>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716;p17"/>
            <p:cNvSpPr/>
            <p:nvPr/>
          </p:nvSpPr>
          <p:spPr>
            <a:xfrm>
              <a:off x="3708449" y="4180849"/>
              <a:ext cx="20711" cy="17047"/>
            </a:xfrm>
            <a:custGeom>
              <a:avLst/>
              <a:gdLst/>
              <a:ahLst/>
              <a:cxnLst/>
              <a:rect l="l" t="t" r="r" b="b"/>
              <a:pathLst>
                <a:path w="130" h="107" extrusionOk="0">
                  <a:moveTo>
                    <a:pt x="71" y="0"/>
                  </a:moveTo>
                  <a:cubicBezTo>
                    <a:pt x="0" y="0"/>
                    <a:pt x="0" y="106"/>
                    <a:pt x="71" y="106"/>
                  </a:cubicBezTo>
                  <a:cubicBezTo>
                    <a:pt x="130" y="106"/>
                    <a:pt x="130" y="0"/>
                    <a:pt x="71"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717;p17"/>
            <p:cNvSpPr/>
            <p:nvPr/>
          </p:nvSpPr>
          <p:spPr>
            <a:xfrm>
              <a:off x="3772176" y="4010220"/>
              <a:ext cx="18959" cy="17047"/>
            </a:xfrm>
            <a:custGeom>
              <a:avLst/>
              <a:gdLst/>
              <a:ahLst/>
              <a:cxnLst/>
              <a:rect l="l" t="t" r="r" b="b"/>
              <a:pathLst>
                <a:path w="119" h="107" extrusionOk="0">
                  <a:moveTo>
                    <a:pt x="59" y="0"/>
                  </a:moveTo>
                  <a:cubicBezTo>
                    <a:pt x="0" y="0"/>
                    <a:pt x="0" y="106"/>
                    <a:pt x="59" y="106"/>
                  </a:cubicBezTo>
                  <a:cubicBezTo>
                    <a:pt x="118" y="95"/>
                    <a:pt x="118" y="0"/>
                    <a:pt x="59"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718;p17"/>
            <p:cNvSpPr/>
            <p:nvPr/>
          </p:nvSpPr>
          <p:spPr>
            <a:xfrm>
              <a:off x="3867766" y="4180849"/>
              <a:ext cx="20711" cy="17047"/>
            </a:xfrm>
            <a:custGeom>
              <a:avLst/>
              <a:gdLst/>
              <a:ahLst/>
              <a:cxnLst/>
              <a:rect l="l" t="t" r="r" b="b"/>
              <a:pathLst>
                <a:path w="130" h="107" extrusionOk="0">
                  <a:moveTo>
                    <a:pt x="59" y="0"/>
                  </a:moveTo>
                  <a:cubicBezTo>
                    <a:pt x="1" y="0"/>
                    <a:pt x="1" y="106"/>
                    <a:pt x="59" y="106"/>
                  </a:cubicBezTo>
                  <a:cubicBezTo>
                    <a:pt x="130" y="106"/>
                    <a:pt x="130" y="0"/>
                    <a:pt x="59"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719;p17"/>
            <p:cNvSpPr/>
            <p:nvPr/>
          </p:nvSpPr>
          <p:spPr>
            <a:xfrm>
              <a:off x="4148960" y="4094658"/>
              <a:ext cx="22623" cy="16888"/>
            </a:xfrm>
            <a:custGeom>
              <a:avLst/>
              <a:gdLst/>
              <a:ahLst/>
              <a:cxnLst/>
              <a:rect l="l" t="t" r="r" b="b"/>
              <a:pathLst>
                <a:path w="142" h="106" extrusionOk="0">
                  <a:moveTo>
                    <a:pt x="60" y="0"/>
                  </a:moveTo>
                  <a:cubicBezTo>
                    <a:pt x="1" y="0"/>
                    <a:pt x="1" y="106"/>
                    <a:pt x="60" y="106"/>
                  </a:cubicBezTo>
                  <a:cubicBezTo>
                    <a:pt x="142" y="106"/>
                    <a:pt x="142" y="0"/>
                    <a:pt x="60"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720;p17"/>
            <p:cNvSpPr/>
            <p:nvPr/>
          </p:nvSpPr>
          <p:spPr>
            <a:xfrm>
              <a:off x="3835902" y="4094658"/>
              <a:ext cx="18959" cy="16888"/>
            </a:xfrm>
            <a:custGeom>
              <a:avLst/>
              <a:gdLst/>
              <a:ahLst/>
              <a:cxnLst/>
              <a:rect l="l" t="t" r="r" b="b"/>
              <a:pathLst>
                <a:path w="119" h="106" extrusionOk="0">
                  <a:moveTo>
                    <a:pt x="59" y="0"/>
                  </a:moveTo>
                  <a:cubicBezTo>
                    <a:pt x="1" y="0"/>
                    <a:pt x="1" y="106"/>
                    <a:pt x="59" y="106"/>
                  </a:cubicBezTo>
                  <a:cubicBezTo>
                    <a:pt x="118" y="106"/>
                    <a:pt x="118" y="0"/>
                    <a:pt x="59"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721;p17"/>
            <p:cNvSpPr/>
            <p:nvPr/>
          </p:nvSpPr>
          <p:spPr>
            <a:xfrm>
              <a:off x="3496557" y="4208889"/>
              <a:ext cx="20871" cy="17047"/>
            </a:xfrm>
            <a:custGeom>
              <a:avLst/>
              <a:gdLst/>
              <a:ahLst/>
              <a:cxnLst/>
              <a:rect l="l" t="t" r="r" b="b"/>
              <a:pathLst>
                <a:path w="131" h="107" extrusionOk="0">
                  <a:moveTo>
                    <a:pt x="59" y="1"/>
                  </a:moveTo>
                  <a:cubicBezTo>
                    <a:pt x="1" y="1"/>
                    <a:pt x="1" y="107"/>
                    <a:pt x="59" y="107"/>
                  </a:cubicBezTo>
                  <a:cubicBezTo>
                    <a:pt x="130" y="95"/>
                    <a:pt x="130" y="1"/>
                    <a:pt x="59" y="1"/>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1957071" y="489289"/>
            <a:ext cx="6454835" cy="1446550"/>
          </a:xfrm>
          <a:prstGeom prst="rect">
            <a:avLst/>
          </a:prstGeom>
          <a:noFill/>
        </p:spPr>
        <p:txBody>
          <a:bodyPr wrap="square" rtlCol="0">
            <a:spAutoFit/>
          </a:bodyPr>
          <a:lstStyle/>
          <a:p>
            <a:pPr algn="ctr"/>
            <a:r>
              <a:rPr lang="vi-VN" sz="4400" dirty="0">
                <a:solidFill>
                  <a:schemeClr val="bg1"/>
                </a:solidFill>
                <a:latin typeface="+mj-lt"/>
                <a:cs typeface="Arbutus Slab" panose="020B0604020202020204" charset="0"/>
              </a:rPr>
              <a:t>Bản chất </a:t>
            </a:r>
            <a:r>
              <a:rPr lang="vi-VN" sz="4400" dirty="0" smtClean="0">
                <a:solidFill>
                  <a:schemeClr val="bg1"/>
                </a:solidFill>
                <a:latin typeface="+mj-lt"/>
                <a:cs typeface="Arbutus Slab" panose="020B0604020202020204" charset="0"/>
              </a:rPr>
              <a:t>con </a:t>
            </a:r>
            <a:r>
              <a:rPr lang="vi-VN" sz="4400" dirty="0">
                <a:solidFill>
                  <a:schemeClr val="bg1"/>
                </a:solidFill>
                <a:latin typeface="+mj-lt"/>
                <a:cs typeface="Arbutus Slab" panose="020B0604020202020204" charset="0"/>
              </a:rPr>
              <a:t>người theo tư tưởng Hồ Chí Minh là gì?</a:t>
            </a:r>
            <a:endParaRPr lang="en-US" sz="4400" dirty="0">
              <a:solidFill>
                <a:schemeClr val="bg1"/>
              </a:solidFill>
              <a:latin typeface="+mj-lt"/>
              <a:cs typeface="Arbutus Slab" panose="020B0604020202020204" charset="0"/>
            </a:endParaRPr>
          </a:p>
        </p:txBody>
      </p:sp>
      <p:sp>
        <p:nvSpPr>
          <p:cNvPr id="5" name="Rectangle 4"/>
          <p:cNvSpPr/>
          <p:nvPr/>
        </p:nvSpPr>
        <p:spPr>
          <a:xfrm>
            <a:off x="323489" y="565443"/>
            <a:ext cx="1274177" cy="127417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A"/>
          <p:cNvGrpSpPr/>
          <p:nvPr/>
        </p:nvGrpSpPr>
        <p:grpSpPr>
          <a:xfrm>
            <a:off x="701177" y="2524926"/>
            <a:ext cx="4028237" cy="793030"/>
            <a:chOff x="711543" y="2188097"/>
            <a:chExt cx="3469234" cy="902512"/>
          </a:xfrm>
        </p:grpSpPr>
        <p:sp>
          <p:nvSpPr>
            <p:cNvPr id="6" name="A"/>
            <p:cNvSpPr/>
            <p:nvPr/>
          </p:nvSpPr>
          <p:spPr>
            <a:xfrm>
              <a:off x="763929" y="2204744"/>
              <a:ext cx="3148314" cy="8858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TextBox 145"/>
            <p:cNvSpPr txBox="1"/>
            <p:nvPr/>
          </p:nvSpPr>
          <p:spPr>
            <a:xfrm>
              <a:off x="711543" y="2188097"/>
              <a:ext cx="3469234" cy="830997"/>
            </a:xfrm>
            <a:prstGeom prst="rect">
              <a:avLst/>
            </a:prstGeom>
            <a:noFill/>
          </p:spPr>
          <p:txBody>
            <a:bodyPr wrap="square" rtlCol="0">
              <a:spAutoFit/>
            </a:bodyPr>
            <a:lstStyle/>
            <a:p>
              <a:r>
                <a:rPr lang="en-US" sz="2400" dirty="0" smtClean="0">
                  <a:solidFill>
                    <a:schemeClr val="bg1"/>
                  </a:solidFill>
                  <a:latin typeface="Times New Roman" panose="02020603050405020304" pitchFamily="18" charset="0"/>
                  <a:cs typeface="Times New Roman" panose="02020603050405020304" pitchFamily="18" charset="0"/>
                </a:rPr>
                <a:t>A. </a:t>
              </a:r>
              <a:r>
                <a:rPr lang="en-US" sz="2400" dirty="0" err="1" smtClean="0">
                  <a:solidFill>
                    <a:schemeClr val="bg1"/>
                  </a:solidFill>
                  <a:latin typeface="Times New Roman" panose="02020603050405020304" pitchFamily="18" charset="0"/>
                  <a:cs typeface="Times New Roman" panose="02020603050405020304" pitchFamily="18" charset="0"/>
                </a:rPr>
                <a:t>Tổng</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hợp</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các</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quan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hệ</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xã</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hội</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từ</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hẹp</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đến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rộng</a:t>
              </a:r>
              <a:endParaRPr lang="en-US" sz="2400" dirty="0">
                <a:solidFill>
                  <a:schemeClr val="bg1"/>
                </a:solidFill>
                <a:latin typeface="Times New Roman" panose="02020603050405020304" pitchFamily="18" charset="0"/>
                <a:cs typeface="Times New Roman" panose="02020603050405020304" pitchFamily="18" charset="0"/>
              </a:endParaRPr>
            </a:p>
          </p:txBody>
        </p:sp>
      </p:grpSp>
      <p:grpSp>
        <p:nvGrpSpPr>
          <p:cNvPr id="153" name="B"/>
          <p:cNvGrpSpPr/>
          <p:nvPr/>
        </p:nvGrpSpPr>
        <p:grpSpPr>
          <a:xfrm>
            <a:off x="750468" y="3705338"/>
            <a:ext cx="3671235" cy="778402"/>
            <a:chOff x="750469" y="3597875"/>
            <a:chExt cx="3161774" cy="885865"/>
          </a:xfrm>
        </p:grpSpPr>
        <p:sp>
          <p:nvSpPr>
            <p:cNvPr id="143" name="C"/>
            <p:cNvSpPr/>
            <p:nvPr/>
          </p:nvSpPr>
          <p:spPr>
            <a:xfrm>
              <a:off x="763929" y="3597875"/>
              <a:ext cx="3148314" cy="8858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extBox 146"/>
            <p:cNvSpPr txBox="1"/>
            <p:nvPr/>
          </p:nvSpPr>
          <p:spPr>
            <a:xfrm>
              <a:off x="750469" y="3607280"/>
              <a:ext cx="3119792" cy="830997"/>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B. </a:t>
              </a:r>
              <a:r>
                <a:rPr lang="en-US" sz="2400" dirty="0" err="1">
                  <a:solidFill>
                    <a:schemeClr val="bg1"/>
                  </a:solidFill>
                  <a:latin typeface="Times New Roman" panose="02020603050405020304" pitchFamily="18" charset="0"/>
                  <a:cs typeface="Times New Roman" panose="02020603050405020304" pitchFamily="18" charset="0"/>
                </a:rPr>
                <a:t>Sự</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thống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nhất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cả</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hai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mặt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tự</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nhiên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và</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xã</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hội</a:t>
              </a:r>
              <a:r>
                <a:rPr lang="en-US" sz="2400" dirty="0">
                  <a:solidFill>
                    <a:schemeClr val="bg1"/>
                  </a:solidFill>
                  <a:latin typeface="Times New Roman" panose="02020603050405020304" pitchFamily="18" charset="0"/>
                  <a:cs typeface="Times New Roman" panose="02020603050405020304" pitchFamily="18" charset="0"/>
                </a:rPr>
                <a:t>.</a:t>
              </a:r>
            </a:p>
          </p:txBody>
        </p:sp>
      </p:grpSp>
      <p:grpSp>
        <p:nvGrpSpPr>
          <p:cNvPr id="151" name="C"/>
          <p:cNvGrpSpPr/>
          <p:nvPr/>
        </p:nvGrpSpPr>
        <p:grpSpPr>
          <a:xfrm>
            <a:off x="4684630" y="2533066"/>
            <a:ext cx="3655607" cy="778402"/>
            <a:chOff x="4694996" y="2198256"/>
            <a:chExt cx="3148314" cy="885865"/>
          </a:xfrm>
        </p:grpSpPr>
        <p:sp>
          <p:nvSpPr>
            <p:cNvPr id="145" name="B"/>
            <p:cNvSpPr/>
            <p:nvPr/>
          </p:nvSpPr>
          <p:spPr>
            <a:xfrm>
              <a:off x="4694996" y="2198256"/>
              <a:ext cx="3148314" cy="8858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extBox 147"/>
            <p:cNvSpPr txBox="1"/>
            <p:nvPr/>
          </p:nvSpPr>
          <p:spPr>
            <a:xfrm>
              <a:off x="4790287" y="2240243"/>
              <a:ext cx="2849676" cy="830997"/>
            </a:xfrm>
            <a:prstGeom prst="rect">
              <a:avLst/>
            </a:prstGeom>
            <a:noFill/>
          </p:spPr>
          <p:txBody>
            <a:bodyPr wrap="square" rtlCol="0">
              <a:spAutoFit/>
            </a:bodyPr>
            <a:lstStyle/>
            <a:p>
              <a:r>
                <a:rPr lang="en-US" sz="2400" dirty="0" smtClean="0">
                  <a:solidFill>
                    <a:schemeClr val="bg1"/>
                  </a:solidFill>
                  <a:latin typeface="Times New Roman" panose="02020603050405020304" pitchFamily="18" charset="0"/>
                  <a:cs typeface="Times New Roman" panose="02020603050405020304" pitchFamily="18" charset="0"/>
                </a:rPr>
                <a:t>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Sản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phẩm</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phát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triển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của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tự</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nhiên</a:t>
              </a:r>
              <a:r>
                <a:rPr lang="en-US" sz="2400" dirty="0">
                  <a:solidFill>
                    <a:schemeClr val="bg1"/>
                  </a:solidFill>
                  <a:latin typeface="Times New Roman" panose="02020603050405020304" pitchFamily="18" charset="0"/>
                  <a:cs typeface="Times New Roman" panose="02020603050405020304" pitchFamily="18" charset="0"/>
                </a:rPr>
                <a:t>.</a:t>
              </a:r>
            </a:p>
          </p:txBody>
        </p:sp>
      </p:grpSp>
      <p:grpSp>
        <p:nvGrpSpPr>
          <p:cNvPr id="152" name="D"/>
          <p:cNvGrpSpPr/>
          <p:nvPr/>
        </p:nvGrpSpPr>
        <p:grpSpPr>
          <a:xfrm>
            <a:off x="4718365" y="3700047"/>
            <a:ext cx="3779804" cy="778402"/>
            <a:chOff x="4818774" y="3546662"/>
            <a:chExt cx="3255276" cy="885865"/>
          </a:xfrm>
        </p:grpSpPr>
        <p:sp>
          <p:nvSpPr>
            <p:cNvPr id="144" name="D"/>
            <p:cNvSpPr/>
            <p:nvPr/>
          </p:nvSpPr>
          <p:spPr>
            <a:xfrm>
              <a:off x="4818774" y="3546662"/>
              <a:ext cx="3148314" cy="8858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Box 148"/>
            <p:cNvSpPr txBox="1"/>
            <p:nvPr/>
          </p:nvSpPr>
          <p:spPr>
            <a:xfrm>
              <a:off x="4844482" y="3562024"/>
              <a:ext cx="3229568" cy="830997"/>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D. </a:t>
              </a:r>
              <a:r>
                <a:rPr lang="en-US" sz="2400" dirty="0" err="1">
                  <a:solidFill>
                    <a:schemeClr val="bg1"/>
                  </a:solidFill>
                  <a:latin typeface="Times New Roman" panose="02020603050405020304" pitchFamily="18" charset="0"/>
                  <a:cs typeface="Times New Roman" panose="02020603050405020304" pitchFamily="18" charset="0"/>
                </a:rPr>
                <a:t>Mang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bản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chất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giai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cấp</a:t>
              </a:r>
              <a:r>
                <a:rPr lang="en-US" sz="2400" dirty="0">
                  <a:solidFill>
                    <a:schemeClr val="bg1"/>
                  </a:solidFill>
                  <a:latin typeface="Times New Roman" panose="02020603050405020304" pitchFamily="18" charset="0"/>
                  <a:cs typeface="Times New Roman" panose="02020603050405020304" pitchFamily="18" charset="0"/>
                </a:rPr>
                <a:t>.</a:t>
              </a:r>
            </a:p>
          </p:txBody>
        </p:sp>
      </p:grpSp>
      <p:pic>
        <p:nvPicPr>
          <p:cNvPr id="154" name="Am-thanh-tra-loi-dung-chinh-xac-www_tiengdong_com">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69367" y="-1943912"/>
            <a:ext cx="487363" cy="487363"/>
          </a:xfrm>
          <a:prstGeom prst="rect">
            <a:avLst/>
          </a:prstGeom>
        </p:spPr>
      </p:pic>
      <p:pic>
        <p:nvPicPr>
          <p:cNvPr id="161" name="Picture 160"/>
          <p:cNvPicPr>
            <a:picLocks noChangeAspect="1"/>
          </p:cNvPicPr>
          <p:nvPr/>
        </p:nvPicPr>
        <p:blipFill>
          <a:blip r:embed="rId7">
            <a:extLst>
              <a:ext uri="{BEBA8EAE-BF5A-486C-A8C5-ECC9F3942E4B}">
                <a14:imgProps xmlns:a14="http://schemas.microsoft.com/office/drawing/2010/main">
                  <a14:imgLayer r:embed="rId8">
                    <a14:imgEffect>
                      <a14:backgroundRemoval t="500" b="90000" l="0" r="94048"/>
                    </a14:imgEffect>
                  </a14:imgLayer>
                </a14:imgProps>
              </a:ext>
              <a:ext uri="{28A0092B-C50C-407E-A947-70E740481C1C}">
                <a14:useLocalDpi xmlns:a14="http://schemas.microsoft.com/office/drawing/2010/main" val="0"/>
              </a:ext>
            </a:extLst>
          </a:blip>
          <a:stretch>
            <a:fillRect/>
          </a:stretch>
        </p:blipFill>
        <p:spPr>
          <a:xfrm>
            <a:off x="3924566" y="2818944"/>
            <a:ext cx="615270" cy="488309"/>
          </a:xfrm>
          <a:prstGeom prst="rect">
            <a:avLst/>
          </a:prstGeom>
        </p:spPr>
      </p:pic>
      <p:pic>
        <p:nvPicPr>
          <p:cNvPr id="162" name="Am-thanh-queo-queo-queo-www_tiengdong_com">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694801" y="5971812"/>
            <a:ext cx="487363" cy="487363"/>
          </a:xfrm>
          <a:prstGeom prst="rect">
            <a:avLst/>
          </a:prstGeom>
        </p:spPr>
      </p:pic>
      <p:pic>
        <p:nvPicPr>
          <p:cNvPr id="163" name="Picture 162"/>
          <p:cNvPicPr>
            <a:picLocks noChangeAspect="1"/>
          </p:cNvPicPr>
          <p:nvPr/>
        </p:nvPicPr>
        <p:blipFill>
          <a:blip r:embed="rId9">
            <a:extLst>
              <a:ext uri="{BEBA8EAE-BF5A-486C-A8C5-ECC9F3942E4B}">
                <a14:imgProps xmlns:a14="http://schemas.microsoft.com/office/drawing/2010/main">
                  <a14:imgLayer r:embed="rId10">
                    <a14:imgEffect>
                      <a14:backgroundRemoval t="0" b="90000" l="0" r="90000"/>
                    </a14:imgEffect>
                  </a14:imgLayer>
                </a14:imgProps>
              </a:ext>
              <a:ext uri="{28A0092B-C50C-407E-A947-70E740481C1C}">
                <a14:useLocalDpi xmlns:a14="http://schemas.microsoft.com/office/drawing/2010/main" val="0"/>
              </a:ext>
            </a:extLst>
          </a:blip>
          <a:stretch>
            <a:fillRect/>
          </a:stretch>
        </p:blipFill>
        <p:spPr>
          <a:xfrm>
            <a:off x="3870615" y="3785250"/>
            <a:ext cx="678665" cy="783076"/>
          </a:xfrm>
          <a:prstGeom prst="rect">
            <a:avLst/>
          </a:prstGeom>
        </p:spPr>
      </p:pic>
      <p:pic>
        <p:nvPicPr>
          <p:cNvPr id="165" name="Am-thanh-queo-queo-queo-www_tiengdong_com">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6575775" y="-1221268"/>
            <a:ext cx="487363" cy="487363"/>
          </a:xfrm>
          <a:prstGeom prst="rect">
            <a:avLst/>
          </a:prstGeom>
        </p:spPr>
      </p:pic>
      <p:pic>
        <p:nvPicPr>
          <p:cNvPr id="167" name="Picture 166"/>
          <p:cNvPicPr>
            <a:picLocks noChangeAspect="1"/>
          </p:cNvPicPr>
          <p:nvPr/>
        </p:nvPicPr>
        <p:blipFill>
          <a:blip r:embed="rId9">
            <a:extLst>
              <a:ext uri="{BEBA8EAE-BF5A-486C-A8C5-ECC9F3942E4B}">
                <a14:imgProps xmlns:a14="http://schemas.microsoft.com/office/drawing/2010/main">
                  <a14:imgLayer r:embed="rId10">
                    <a14:imgEffect>
                      <a14:backgroundRemoval t="0" b="90000" l="0" r="90000"/>
                    </a14:imgEffect>
                  </a14:imgLayer>
                </a14:imgProps>
              </a:ext>
              <a:ext uri="{28A0092B-C50C-407E-A947-70E740481C1C}">
                <a14:useLocalDpi xmlns:a14="http://schemas.microsoft.com/office/drawing/2010/main" val="0"/>
              </a:ext>
            </a:extLst>
          </a:blip>
          <a:stretch>
            <a:fillRect/>
          </a:stretch>
        </p:blipFill>
        <p:spPr>
          <a:xfrm>
            <a:off x="7577026" y="2725453"/>
            <a:ext cx="678665" cy="783076"/>
          </a:xfrm>
          <a:prstGeom prst="rect">
            <a:avLst/>
          </a:prstGeom>
        </p:spPr>
      </p:pic>
      <p:pic>
        <p:nvPicPr>
          <p:cNvPr id="168" name="Am-thanh-queo-queo-queo-www_tiengdong_com">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0229723" y="-608872"/>
            <a:ext cx="487363" cy="487363"/>
          </a:xfrm>
          <a:prstGeom prst="rect">
            <a:avLst/>
          </a:prstGeom>
        </p:spPr>
      </p:pic>
      <p:pic>
        <p:nvPicPr>
          <p:cNvPr id="169" name="Picture 168"/>
          <p:cNvPicPr>
            <a:picLocks noChangeAspect="1"/>
          </p:cNvPicPr>
          <p:nvPr/>
        </p:nvPicPr>
        <p:blipFill>
          <a:blip r:embed="rId9">
            <a:extLst>
              <a:ext uri="{BEBA8EAE-BF5A-486C-A8C5-ECC9F3942E4B}">
                <a14:imgProps xmlns:a14="http://schemas.microsoft.com/office/drawing/2010/main">
                  <a14:imgLayer r:embed="rId10">
                    <a14:imgEffect>
                      <a14:backgroundRemoval t="0" b="90000" l="0" r="90000"/>
                    </a14:imgEffect>
                  </a14:imgLayer>
                </a14:imgProps>
              </a:ext>
              <a:ext uri="{28A0092B-C50C-407E-A947-70E740481C1C}">
                <a14:useLocalDpi xmlns:a14="http://schemas.microsoft.com/office/drawing/2010/main" val="0"/>
              </a:ext>
            </a:extLst>
          </a:blip>
          <a:stretch>
            <a:fillRect/>
          </a:stretch>
        </p:blipFill>
        <p:spPr>
          <a:xfrm>
            <a:off x="7611518" y="3908692"/>
            <a:ext cx="678665" cy="783076"/>
          </a:xfrm>
          <a:prstGeom prst="rect">
            <a:avLst/>
          </a:prstGeom>
        </p:spPr>
      </p:pic>
    </p:spTree>
    <p:extLst>
      <p:ext uri="{BB962C8B-B14F-4D97-AF65-F5344CB8AC3E}">
        <p14:creationId xmlns:p14="http://schemas.microsoft.com/office/powerpoint/2010/main" val="79854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strips(downRight)">
                                      <p:cBhvr>
                                        <p:cTn id="7" dur="500"/>
                                        <p:tgtEl>
                                          <p:spTgt spid="150"/>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153"/>
                                        </p:tgtEl>
                                        <p:attrNameLst>
                                          <p:attrName>style.visibility</p:attrName>
                                        </p:attrNameLst>
                                      </p:cBhvr>
                                      <p:to>
                                        <p:strVal val="visible"/>
                                      </p:to>
                                    </p:set>
                                    <p:animEffect transition="in" filter="strips(downRight)">
                                      <p:cBhvr>
                                        <p:cTn id="11" dur="500"/>
                                        <p:tgtEl>
                                          <p:spTgt spid="153"/>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151"/>
                                        </p:tgtEl>
                                        <p:attrNameLst>
                                          <p:attrName>style.visibility</p:attrName>
                                        </p:attrNameLst>
                                      </p:cBhvr>
                                      <p:to>
                                        <p:strVal val="visible"/>
                                      </p:to>
                                    </p:set>
                                    <p:animEffect transition="in" filter="strips(downRight)">
                                      <p:cBhvr>
                                        <p:cTn id="15" dur="500"/>
                                        <p:tgtEl>
                                          <p:spTgt spid="151"/>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152"/>
                                        </p:tgtEl>
                                        <p:attrNameLst>
                                          <p:attrName>style.visibility</p:attrName>
                                        </p:attrNameLst>
                                      </p:cBhvr>
                                      <p:to>
                                        <p:strVal val="visible"/>
                                      </p:to>
                                    </p:set>
                                    <p:animEffect transition="in" filter="strips(downRight)">
                                      <p:cBhvr>
                                        <p:cTn id="19"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150"/>
                    </p:tgtEl>
                  </p:cond>
                </p:stCondLst>
                <p:endSync evt="end" delay="0">
                  <p:rtn val="all"/>
                </p:endSync>
                <p:childTnLst>
                  <p:par>
                    <p:cTn id="21" fill="hold">
                      <p:stCondLst>
                        <p:cond delay="0"/>
                      </p:stCondLst>
                      <p:childTnLst>
                        <p:par>
                          <p:cTn id="22" fill="hold">
                            <p:stCondLst>
                              <p:cond delay="0"/>
                            </p:stCondLst>
                            <p:childTnLst>
                              <p:par>
                                <p:cTn id="23" presetID="18" presetClass="entr" presetSubtype="6" fill="hold" nodeType="click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strips(downRight)">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mediacall" presetSubtype="0" fill="hold" nodeType="clickEffect">
                                  <p:stCondLst>
                                    <p:cond delay="0"/>
                                  </p:stCondLst>
                                  <p:childTnLst>
                                    <p:cmd type="call" cmd="playFrom(0.0)">
                                      <p:cBhvr>
                                        <p:cTn id="29" dur="1724" fill="hold"/>
                                        <p:tgtEl>
                                          <p:spTgt spid="154"/>
                                        </p:tgtEl>
                                      </p:cBhvr>
                                    </p:cmd>
                                  </p:childTnLst>
                                </p:cTn>
                              </p:par>
                              <p:par>
                                <p:cTn id="30" presetID="23" presetClass="entr" presetSubtype="32" fill="hold" nodeType="withEffect">
                                  <p:stCondLst>
                                    <p:cond delay="0"/>
                                  </p:stCondLst>
                                  <p:childTnLst>
                                    <p:set>
                                      <p:cBhvr>
                                        <p:cTn id="31" dur="1" fill="hold">
                                          <p:stCondLst>
                                            <p:cond delay="0"/>
                                          </p:stCondLst>
                                        </p:cTn>
                                        <p:tgtEl>
                                          <p:spTgt spid="161"/>
                                        </p:tgtEl>
                                        <p:attrNameLst>
                                          <p:attrName>style.visibility</p:attrName>
                                        </p:attrNameLst>
                                      </p:cBhvr>
                                      <p:to>
                                        <p:strVal val="visible"/>
                                      </p:to>
                                    </p:set>
                                    <p:anim calcmode="lin" valueType="num">
                                      <p:cBhvr>
                                        <p:cTn id="32" dur="500" fill="hold"/>
                                        <p:tgtEl>
                                          <p:spTgt spid="161"/>
                                        </p:tgtEl>
                                        <p:attrNameLst>
                                          <p:attrName>ppt_w</p:attrName>
                                        </p:attrNameLst>
                                      </p:cBhvr>
                                      <p:tavLst>
                                        <p:tav tm="0">
                                          <p:val>
                                            <p:strVal val="4*#ppt_w"/>
                                          </p:val>
                                        </p:tav>
                                        <p:tav tm="100000">
                                          <p:val>
                                            <p:strVal val="#ppt_w"/>
                                          </p:val>
                                        </p:tav>
                                      </p:tavLst>
                                    </p:anim>
                                    <p:anim calcmode="lin" valueType="num">
                                      <p:cBhvr>
                                        <p:cTn id="33" dur="500" fill="hold"/>
                                        <p:tgtEl>
                                          <p:spTgt spid="161"/>
                                        </p:tgtEl>
                                        <p:attrNameLst>
                                          <p:attrName>ppt_h</p:attrName>
                                        </p:attrNameLst>
                                      </p:cBhvr>
                                      <p:tavLst>
                                        <p:tav tm="0">
                                          <p:val>
                                            <p:strVal val="4*#ppt_h"/>
                                          </p:val>
                                        </p:tav>
                                        <p:tav tm="100000">
                                          <p:val>
                                            <p:strVal val="#ppt_h"/>
                                          </p:val>
                                        </p:tav>
                                      </p:tavLst>
                                    </p:anim>
                                  </p:childTnLst>
                                </p:cTn>
                              </p:par>
                            </p:childTnLst>
                          </p:cTn>
                        </p:par>
                      </p:childTnLst>
                    </p:cTn>
                  </p:par>
                </p:childTnLst>
              </p:cTn>
              <p:nextCondLst>
                <p:cond evt="onClick" delay="0">
                  <p:tgtEl>
                    <p:spTgt spid="150"/>
                  </p:tgtEl>
                </p:cond>
              </p:nextCondLst>
            </p:seq>
            <p:audio>
              <p:cMediaNode vol="80000">
                <p:cTn id="34" fill="hold" display="0">
                  <p:stCondLst>
                    <p:cond delay="indefinite"/>
                  </p:stCondLst>
                  <p:endCondLst>
                    <p:cond evt="onStopAudio" delay="0">
                      <p:tgtEl>
                        <p:sldTgt/>
                      </p:tgtEl>
                    </p:cond>
                  </p:endCondLst>
                </p:cTn>
                <p:tgtEl>
                  <p:spTgt spid="154"/>
                </p:tgtEl>
              </p:cMediaNode>
            </p:audio>
            <p:audio>
              <p:cMediaNode vol="80000">
                <p:cTn id="35" fill="hold" display="0">
                  <p:stCondLst>
                    <p:cond delay="indefinite"/>
                  </p:stCondLst>
                  <p:endCondLst>
                    <p:cond evt="onStopAudio" delay="0">
                      <p:tgtEl>
                        <p:sldTgt/>
                      </p:tgtEl>
                    </p:cond>
                  </p:endCondLst>
                </p:cTn>
                <p:tgtEl>
                  <p:spTgt spid="162"/>
                </p:tgtEl>
              </p:cMediaNode>
            </p:audio>
            <p:seq concurrent="1" nextAc="seek">
              <p:cTn id="36" restart="whenNotActive" fill="hold" evtFilter="cancelBubble" nodeType="interactiveSeq">
                <p:stCondLst>
                  <p:cond evt="onClick" delay="0">
                    <p:tgtEl>
                      <p:spTgt spid="153"/>
                    </p:tgtEl>
                  </p:cond>
                </p:stCondLst>
                <p:endSync evt="end" delay="0">
                  <p:rtn val="all"/>
                </p:endSync>
                <p:childTnLst>
                  <p:par>
                    <p:cTn id="37" fill="hold">
                      <p:stCondLst>
                        <p:cond delay="0"/>
                      </p:stCondLst>
                      <p:childTnLst>
                        <p:par>
                          <p:cTn id="38" fill="hold">
                            <p:stCondLst>
                              <p:cond delay="0"/>
                            </p:stCondLst>
                            <p:childTnLst>
                              <p:par>
                                <p:cTn id="39" presetID="18" presetClass="entr" presetSubtype="6" fill="hold" nodeType="clickEffect">
                                  <p:stCondLst>
                                    <p:cond delay="0"/>
                                  </p:stCondLst>
                                  <p:childTnLst>
                                    <p:set>
                                      <p:cBhvr>
                                        <p:cTn id="40" dur="1" fill="hold">
                                          <p:stCondLst>
                                            <p:cond delay="0"/>
                                          </p:stCondLst>
                                        </p:cTn>
                                        <p:tgtEl>
                                          <p:spTgt spid="153"/>
                                        </p:tgtEl>
                                        <p:attrNameLst>
                                          <p:attrName>style.visibility</p:attrName>
                                        </p:attrNameLst>
                                      </p:cBhvr>
                                      <p:to>
                                        <p:strVal val="visible"/>
                                      </p:to>
                                    </p:set>
                                    <p:animEffect transition="in" filter="strips(downRight)">
                                      <p:cBhvr>
                                        <p:cTn id="41" dur="500"/>
                                        <p:tgtEl>
                                          <p:spTgt spid="15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mediacall" presetSubtype="0" fill="hold" nodeType="clickEffect">
                                  <p:stCondLst>
                                    <p:cond delay="0"/>
                                  </p:stCondLst>
                                  <p:childTnLst>
                                    <p:cmd type="call" cmd="playFrom(0.0)">
                                      <p:cBhvr>
                                        <p:cTn id="45" dur="4416" fill="hold"/>
                                        <p:tgtEl>
                                          <p:spTgt spid="162"/>
                                        </p:tgtEl>
                                      </p:cBhvr>
                                    </p:cmd>
                                  </p:childTnLst>
                                </p:cTn>
                              </p:par>
                              <p:par>
                                <p:cTn id="46" presetID="23" presetClass="entr" presetSubtype="32" fill="hold" nodeType="withEffect">
                                  <p:stCondLst>
                                    <p:cond delay="0"/>
                                  </p:stCondLst>
                                  <p:childTnLst>
                                    <p:set>
                                      <p:cBhvr>
                                        <p:cTn id="47" dur="1" fill="hold">
                                          <p:stCondLst>
                                            <p:cond delay="0"/>
                                          </p:stCondLst>
                                        </p:cTn>
                                        <p:tgtEl>
                                          <p:spTgt spid="163"/>
                                        </p:tgtEl>
                                        <p:attrNameLst>
                                          <p:attrName>style.visibility</p:attrName>
                                        </p:attrNameLst>
                                      </p:cBhvr>
                                      <p:to>
                                        <p:strVal val="visible"/>
                                      </p:to>
                                    </p:set>
                                    <p:anim calcmode="lin" valueType="num">
                                      <p:cBhvr>
                                        <p:cTn id="48" dur="500" fill="hold"/>
                                        <p:tgtEl>
                                          <p:spTgt spid="163"/>
                                        </p:tgtEl>
                                        <p:attrNameLst>
                                          <p:attrName>ppt_w</p:attrName>
                                        </p:attrNameLst>
                                      </p:cBhvr>
                                      <p:tavLst>
                                        <p:tav tm="0">
                                          <p:val>
                                            <p:strVal val="4*#ppt_w"/>
                                          </p:val>
                                        </p:tav>
                                        <p:tav tm="100000">
                                          <p:val>
                                            <p:strVal val="#ppt_w"/>
                                          </p:val>
                                        </p:tav>
                                      </p:tavLst>
                                    </p:anim>
                                    <p:anim calcmode="lin" valueType="num">
                                      <p:cBhvr>
                                        <p:cTn id="49" dur="500" fill="hold"/>
                                        <p:tgtEl>
                                          <p:spTgt spid="163"/>
                                        </p:tgtEl>
                                        <p:attrNameLst>
                                          <p:attrName>ppt_h</p:attrName>
                                        </p:attrNameLst>
                                      </p:cBhvr>
                                      <p:tavLst>
                                        <p:tav tm="0">
                                          <p:val>
                                            <p:strVal val="4*#ppt_h"/>
                                          </p:val>
                                        </p:tav>
                                        <p:tav tm="100000">
                                          <p:val>
                                            <p:strVal val="#ppt_h"/>
                                          </p:val>
                                        </p:tav>
                                      </p:tavLst>
                                    </p:anim>
                                  </p:childTnLst>
                                </p:cTn>
                              </p:par>
                            </p:childTnLst>
                          </p:cTn>
                        </p:par>
                      </p:childTnLst>
                    </p:cTn>
                  </p:par>
                </p:childTnLst>
              </p:cTn>
              <p:nextCondLst>
                <p:cond evt="onClick" delay="0">
                  <p:tgtEl>
                    <p:spTgt spid="153"/>
                  </p:tgtEl>
                </p:cond>
              </p:nextCondLst>
            </p:seq>
            <p:seq concurrent="1" nextAc="seek">
              <p:cTn id="50" restart="whenNotActive" fill="hold" evtFilter="cancelBubble" nodeType="interactiveSeq">
                <p:stCondLst>
                  <p:cond evt="onClick" delay="0">
                    <p:tgtEl>
                      <p:spTgt spid="151"/>
                    </p:tgtEl>
                  </p:cond>
                </p:stCondLst>
                <p:endSync evt="end" delay="0">
                  <p:rtn val="all"/>
                </p:endSync>
                <p:childTnLst>
                  <p:par>
                    <p:cTn id="51" fill="hold">
                      <p:stCondLst>
                        <p:cond delay="0"/>
                      </p:stCondLst>
                      <p:childTnLst>
                        <p:par>
                          <p:cTn id="52" fill="hold">
                            <p:stCondLst>
                              <p:cond delay="0"/>
                            </p:stCondLst>
                            <p:childTnLst>
                              <p:par>
                                <p:cTn id="53" presetID="18" presetClass="entr" presetSubtype="6" fill="hold" nodeType="clickEffect">
                                  <p:stCondLst>
                                    <p:cond delay="0"/>
                                  </p:stCondLst>
                                  <p:childTnLst>
                                    <p:set>
                                      <p:cBhvr>
                                        <p:cTn id="54" dur="1" fill="hold">
                                          <p:stCondLst>
                                            <p:cond delay="0"/>
                                          </p:stCondLst>
                                        </p:cTn>
                                        <p:tgtEl>
                                          <p:spTgt spid="151"/>
                                        </p:tgtEl>
                                        <p:attrNameLst>
                                          <p:attrName>style.visibility</p:attrName>
                                        </p:attrNameLst>
                                      </p:cBhvr>
                                      <p:to>
                                        <p:strVal val="visible"/>
                                      </p:to>
                                    </p:set>
                                    <p:animEffect transition="in" filter="strips(downRight)">
                                      <p:cBhvr>
                                        <p:cTn id="55" dur="500"/>
                                        <p:tgtEl>
                                          <p:spTgt spid="151"/>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mediacall" presetSubtype="0" fill="hold" nodeType="clickEffect">
                                  <p:stCondLst>
                                    <p:cond delay="0"/>
                                  </p:stCondLst>
                                  <p:childTnLst>
                                    <p:cmd type="call" cmd="playFrom(0.0)">
                                      <p:cBhvr>
                                        <p:cTn id="59" dur="4416" fill="hold"/>
                                        <p:tgtEl>
                                          <p:spTgt spid="165"/>
                                        </p:tgtEl>
                                      </p:cBhvr>
                                    </p:cmd>
                                  </p:childTnLst>
                                </p:cTn>
                              </p:par>
                              <p:par>
                                <p:cTn id="60" presetID="23" presetClass="entr" presetSubtype="32" fill="hold" nodeType="withEffect">
                                  <p:stCondLst>
                                    <p:cond delay="0"/>
                                  </p:stCondLst>
                                  <p:childTnLst>
                                    <p:set>
                                      <p:cBhvr>
                                        <p:cTn id="61" dur="1" fill="hold">
                                          <p:stCondLst>
                                            <p:cond delay="0"/>
                                          </p:stCondLst>
                                        </p:cTn>
                                        <p:tgtEl>
                                          <p:spTgt spid="167"/>
                                        </p:tgtEl>
                                        <p:attrNameLst>
                                          <p:attrName>style.visibility</p:attrName>
                                        </p:attrNameLst>
                                      </p:cBhvr>
                                      <p:to>
                                        <p:strVal val="visible"/>
                                      </p:to>
                                    </p:set>
                                    <p:anim calcmode="lin" valueType="num">
                                      <p:cBhvr>
                                        <p:cTn id="62" dur="500" fill="hold"/>
                                        <p:tgtEl>
                                          <p:spTgt spid="167"/>
                                        </p:tgtEl>
                                        <p:attrNameLst>
                                          <p:attrName>ppt_w</p:attrName>
                                        </p:attrNameLst>
                                      </p:cBhvr>
                                      <p:tavLst>
                                        <p:tav tm="0">
                                          <p:val>
                                            <p:strVal val="4*#ppt_w"/>
                                          </p:val>
                                        </p:tav>
                                        <p:tav tm="100000">
                                          <p:val>
                                            <p:strVal val="#ppt_w"/>
                                          </p:val>
                                        </p:tav>
                                      </p:tavLst>
                                    </p:anim>
                                    <p:anim calcmode="lin" valueType="num">
                                      <p:cBhvr>
                                        <p:cTn id="63" dur="500" fill="hold"/>
                                        <p:tgtEl>
                                          <p:spTgt spid="167"/>
                                        </p:tgtEl>
                                        <p:attrNameLst>
                                          <p:attrName>ppt_h</p:attrName>
                                        </p:attrNameLst>
                                      </p:cBhvr>
                                      <p:tavLst>
                                        <p:tav tm="0">
                                          <p:val>
                                            <p:strVal val="4*#ppt_h"/>
                                          </p:val>
                                        </p:tav>
                                        <p:tav tm="100000">
                                          <p:val>
                                            <p:strVal val="#ppt_h"/>
                                          </p:val>
                                        </p:tav>
                                      </p:tavLst>
                                    </p:anim>
                                  </p:childTnLst>
                                </p:cTn>
                              </p:par>
                            </p:childTnLst>
                          </p:cTn>
                        </p:par>
                      </p:childTnLst>
                    </p:cTn>
                  </p:par>
                </p:childTnLst>
              </p:cTn>
              <p:nextCondLst>
                <p:cond evt="onClick" delay="0">
                  <p:tgtEl>
                    <p:spTgt spid="151"/>
                  </p:tgtEl>
                </p:cond>
              </p:nextCondLst>
            </p:seq>
            <p:audio>
              <p:cMediaNode vol="80000">
                <p:cTn id="64" fill="hold" display="0">
                  <p:stCondLst>
                    <p:cond delay="indefinite"/>
                  </p:stCondLst>
                  <p:endCondLst>
                    <p:cond evt="onStopAudio" delay="0">
                      <p:tgtEl>
                        <p:sldTgt/>
                      </p:tgtEl>
                    </p:cond>
                  </p:endCondLst>
                </p:cTn>
                <p:tgtEl>
                  <p:spTgt spid="165"/>
                </p:tgtEl>
              </p:cMediaNode>
            </p:audio>
            <p:seq concurrent="1" nextAc="seek">
              <p:cTn id="65" restart="whenNotActive" fill="hold" evtFilter="cancelBubble" nodeType="interactiveSeq">
                <p:stCondLst>
                  <p:cond evt="onClick" delay="0">
                    <p:tgtEl>
                      <p:spTgt spid="152"/>
                    </p:tgtEl>
                  </p:cond>
                </p:stCondLst>
                <p:endSync evt="end" delay="0">
                  <p:rtn val="all"/>
                </p:endSync>
                <p:childTnLst>
                  <p:par>
                    <p:cTn id="66" fill="hold">
                      <p:stCondLst>
                        <p:cond delay="0"/>
                      </p:stCondLst>
                      <p:childTnLst>
                        <p:par>
                          <p:cTn id="67" fill="hold">
                            <p:stCondLst>
                              <p:cond delay="0"/>
                            </p:stCondLst>
                            <p:childTnLst>
                              <p:par>
                                <p:cTn id="68" presetID="18" presetClass="entr" presetSubtype="6" fill="hold" nodeType="clickEffect">
                                  <p:stCondLst>
                                    <p:cond delay="0"/>
                                  </p:stCondLst>
                                  <p:childTnLst>
                                    <p:set>
                                      <p:cBhvr>
                                        <p:cTn id="69" dur="1" fill="hold">
                                          <p:stCondLst>
                                            <p:cond delay="0"/>
                                          </p:stCondLst>
                                        </p:cTn>
                                        <p:tgtEl>
                                          <p:spTgt spid="152"/>
                                        </p:tgtEl>
                                        <p:attrNameLst>
                                          <p:attrName>style.visibility</p:attrName>
                                        </p:attrNameLst>
                                      </p:cBhvr>
                                      <p:to>
                                        <p:strVal val="visible"/>
                                      </p:to>
                                    </p:set>
                                    <p:animEffect transition="in" filter="strips(downRight)">
                                      <p:cBhvr>
                                        <p:cTn id="70" dur="500"/>
                                        <p:tgtEl>
                                          <p:spTgt spid="152"/>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mediacall" presetSubtype="0" fill="hold" nodeType="clickEffect">
                                  <p:stCondLst>
                                    <p:cond delay="0"/>
                                  </p:stCondLst>
                                  <p:childTnLst>
                                    <p:cmd type="call" cmd="playFrom(0.0)">
                                      <p:cBhvr>
                                        <p:cTn id="74" dur="4416" fill="hold"/>
                                        <p:tgtEl>
                                          <p:spTgt spid="168"/>
                                        </p:tgtEl>
                                      </p:cBhvr>
                                    </p:cmd>
                                  </p:childTnLst>
                                </p:cTn>
                              </p:par>
                              <p:par>
                                <p:cTn id="75" presetID="23" presetClass="entr" presetSubtype="32" fill="hold" nodeType="withEffect">
                                  <p:stCondLst>
                                    <p:cond delay="0"/>
                                  </p:stCondLst>
                                  <p:childTnLst>
                                    <p:set>
                                      <p:cBhvr>
                                        <p:cTn id="76" dur="1" fill="hold">
                                          <p:stCondLst>
                                            <p:cond delay="0"/>
                                          </p:stCondLst>
                                        </p:cTn>
                                        <p:tgtEl>
                                          <p:spTgt spid="169"/>
                                        </p:tgtEl>
                                        <p:attrNameLst>
                                          <p:attrName>style.visibility</p:attrName>
                                        </p:attrNameLst>
                                      </p:cBhvr>
                                      <p:to>
                                        <p:strVal val="visible"/>
                                      </p:to>
                                    </p:set>
                                    <p:anim calcmode="lin" valueType="num">
                                      <p:cBhvr>
                                        <p:cTn id="77" dur="500" fill="hold"/>
                                        <p:tgtEl>
                                          <p:spTgt spid="169"/>
                                        </p:tgtEl>
                                        <p:attrNameLst>
                                          <p:attrName>ppt_w</p:attrName>
                                        </p:attrNameLst>
                                      </p:cBhvr>
                                      <p:tavLst>
                                        <p:tav tm="0">
                                          <p:val>
                                            <p:strVal val="4*#ppt_w"/>
                                          </p:val>
                                        </p:tav>
                                        <p:tav tm="100000">
                                          <p:val>
                                            <p:strVal val="#ppt_w"/>
                                          </p:val>
                                        </p:tav>
                                      </p:tavLst>
                                    </p:anim>
                                    <p:anim calcmode="lin" valueType="num">
                                      <p:cBhvr>
                                        <p:cTn id="78" dur="500" fill="hold"/>
                                        <p:tgtEl>
                                          <p:spTgt spid="169"/>
                                        </p:tgtEl>
                                        <p:attrNameLst>
                                          <p:attrName>ppt_h</p:attrName>
                                        </p:attrNameLst>
                                      </p:cBhvr>
                                      <p:tavLst>
                                        <p:tav tm="0">
                                          <p:val>
                                            <p:strVal val="4*#ppt_h"/>
                                          </p:val>
                                        </p:tav>
                                        <p:tav tm="100000">
                                          <p:val>
                                            <p:strVal val="#ppt_h"/>
                                          </p:val>
                                        </p:tav>
                                      </p:tavLst>
                                    </p:anim>
                                  </p:childTnLst>
                                </p:cTn>
                              </p:par>
                            </p:childTnLst>
                          </p:cTn>
                        </p:par>
                      </p:childTnLst>
                    </p:cTn>
                  </p:par>
                </p:childTnLst>
              </p:cTn>
              <p:nextCondLst>
                <p:cond evt="onClick" delay="0">
                  <p:tgtEl>
                    <p:spTgt spid="152"/>
                  </p:tgtEl>
                </p:cond>
              </p:nextCondLst>
            </p:seq>
            <p:audio>
              <p:cMediaNode vol="80000">
                <p:cTn id="79" fill="hold" display="0">
                  <p:stCondLst>
                    <p:cond delay="indefinite"/>
                  </p:stCondLst>
                  <p:endCondLst>
                    <p:cond evt="onStopAudio" delay="0">
                      <p:tgtEl>
                        <p:sldTgt/>
                      </p:tgtEl>
                    </p:cond>
                  </p:endCondLst>
                </p:cTn>
                <p:tgtEl>
                  <p:spTgt spid="16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85" y="407167"/>
            <a:ext cx="1433016" cy="1432453"/>
          </a:xfrm>
        </p:spPr>
        <p:txBody>
          <a:bodyPr/>
          <a:lstStyle/>
          <a:p>
            <a:r>
              <a:rPr lang="en-US" sz="6600" dirty="0" smtClean="0">
                <a:solidFill>
                  <a:schemeClr val="accent1"/>
                </a:solidFill>
                <a:latin typeface="Freckle Face"/>
                <a:ea typeface="Freckle Face"/>
                <a:cs typeface="Freckle Face"/>
                <a:sym typeface="Freckle Face"/>
              </a:rPr>
              <a:t>2</a:t>
            </a:r>
            <a:endParaRPr lang="en-US" sz="6600" dirty="0">
              <a:solidFill>
                <a:schemeClr val="accent1"/>
              </a:solidFill>
              <a:latin typeface="Freckle Face"/>
              <a:ea typeface="Freckle Face"/>
              <a:cs typeface="Freckle Face"/>
              <a:sym typeface="Freckle Face"/>
            </a:endParaRPr>
          </a:p>
        </p:txBody>
      </p:sp>
      <p:grpSp>
        <p:nvGrpSpPr>
          <p:cNvPr id="11" name="Google Shape;591;p17"/>
          <p:cNvGrpSpPr/>
          <p:nvPr/>
        </p:nvGrpSpPr>
        <p:grpSpPr>
          <a:xfrm>
            <a:off x="6231289" y="1628603"/>
            <a:ext cx="4187258" cy="3711047"/>
            <a:chOff x="3164700" y="2160703"/>
            <a:chExt cx="2686723" cy="2095334"/>
          </a:xfrm>
        </p:grpSpPr>
        <p:sp>
          <p:nvSpPr>
            <p:cNvPr id="12" name="Google Shape;592;p17"/>
            <p:cNvSpPr/>
            <p:nvPr/>
          </p:nvSpPr>
          <p:spPr>
            <a:xfrm>
              <a:off x="3164700" y="2737273"/>
              <a:ext cx="1012622" cy="1488185"/>
            </a:xfrm>
            <a:custGeom>
              <a:avLst/>
              <a:gdLst/>
              <a:ahLst/>
              <a:cxnLst/>
              <a:rect l="l" t="t" r="r" b="b"/>
              <a:pathLst>
                <a:path w="6356" h="9341" extrusionOk="0">
                  <a:moveTo>
                    <a:pt x="1907" y="0"/>
                  </a:moveTo>
                  <a:lnTo>
                    <a:pt x="1107" y="389"/>
                  </a:lnTo>
                  <a:cubicBezTo>
                    <a:pt x="1060" y="412"/>
                    <a:pt x="1025" y="448"/>
                    <a:pt x="1001" y="506"/>
                  </a:cubicBezTo>
                  <a:lnTo>
                    <a:pt x="24" y="3966"/>
                  </a:lnTo>
                  <a:cubicBezTo>
                    <a:pt x="1" y="4025"/>
                    <a:pt x="24" y="4084"/>
                    <a:pt x="48" y="4119"/>
                  </a:cubicBezTo>
                  <a:lnTo>
                    <a:pt x="3531" y="9261"/>
                  </a:lnTo>
                  <a:cubicBezTo>
                    <a:pt x="3566" y="9314"/>
                    <a:pt x="3628" y="9341"/>
                    <a:pt x="3687" y="9341"/>
                  </a:cubicBezTo>
                  <a:cubicBezTo>
                    <a:pt x="3706" y="9341"/>
                    <a:pt x="3725" y="9338"/>
                    <a:pt x="3743" y="9332"/>
                  </a:cubicBezTo>
                  <a:lnTo>
                    <a:pt x="6214" y="8638"/>
                  </a:lnTo>
                  <a:cubicBezTo>
                    <a:pt x="6296" y="8614"/>
                    <a:pt x="6355" y="8532"/>
                    <a:pt x="6343" y="8449"/>
                  </a:cubicBezTo>
                  <a:lnTo>
                    <a:pt x="5967" y="2519"/>
                  </a:lnTo>
                  <a:cubicBezTo>
                    <a:pt x="5967" y="2460"/>
                    <a:pt x="5920" y="2401"/>
                    <a:pt x="5861" y="2354"/>
                  </a:cubicBezTo>
                  <a:lnTo>
                    <a:pt x="1907" y="0"/>
                  </a:lnTo>
                  <a:close/>
                </a:path>
              </a:pathLst>
            </a:custGeom>
            <a:solidFill>
              <a:srgbClr val="6C79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3;p17"/>
            <p:cNvSpPr/>
            <p:nvPr/>
          </p:nvSpPr>
          <p:spPr>
            <a:xfrm>
              <a:off x="3310953" y="2641045"/>
              <a:ext cx="896320" cy="1496788"/>
            </a:xfrm>
            <a:custGeom>
              <a:avLst/>
              <a:gdLst/>
              <a:ahLst/>
              <a:cxnLst/>
              <a:rect l="l" t="t" r="r" b="b"/>
              <a:pathLst>
                <a:path w="5626" h="9395" extrusionOk="0">
                  <a:moveTo>
                    <a:pt x="2510" y="0"/>
                  </a:moveTo>
                  <a:cubicBezTo>
                    <a:pt x="2493" y="0"/>
                    <a:pt x="2477" y="1"/>
                    <a:pt x="2460" y="4"/>
                  </a:cubicBezTo>
                  <a:lnTo>
                    <a:pt x="801" y="687"/>
                  </a:lnTo>
                  <a:cubicBezTo>
                    <a:pt x="730" y="710"/>
                    <a:pt x="695" y="757"/>
                    <a:pt x="683" y="828"/>
                  </a:cubicBezTo>
                  <a:lnTo>
                    <a:pt x="12" y="4488"/>
                  </a:lnTo>
                  <a:cubicBezTo>
                    <a:pt x="1" y="4535"/>
                    <a:pt x="12" y="4582"/>
                    <a:pt x="48" y="4617"/>
                  </a:cubicBezTo>
                  <a:lnTo>
                    <a:pt x="3048" y="9301"/>
                  </a:lnTo>
                  <a:cubicBezTo>
                    <a:pt x="3095" y="9359"/>
                    <a:pt x="3154" y="9395"/>
                    <a:pt x="3225" y="9395"/>
                  </a:cubicBezTo>
                  <a:lnTo>
                    <a:pt x="5272" y="9218"/>
                  </a:lnTo>
                  <a:cubicBezTo>
                    <a:pt x="5355" y="9195"/>
                    <a:pt x="5425" y="9124"/>
                    <a:pt x="5449" y="9042"/>
                  </a:cubicBezTo>
                  <a:lnTo>
                    <a:pt x="5625" y="2805"/>
                  </a:lnTo>
                  <a:cubicBezTo>
                    <a:pt x="5625" y="2746"/>
                    <a:pt x="5602" y="2699"/>
                    <a:pt x="5567" y="2652"/>
                  </a:cubicBezTo>
                  <a:lnTo>
                    <a:pt x="2660" y="51"/>
                  </a:lnTo>
                  <a:cubicBezTo>
                    <a:pt x="2615" y="15"/>
                    <a:pt x="2563" y="0"/>
                    <a:pt x="2510" y="0"/>
                  </a:cubicBezTo>
                  <a:close/>
                </a:path>
              </a:pathLst>
            </a:custGeom>
            <a:solidFill>
              <a:srgbClr val="29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4;p17"/>
            <p:cNvSpPr/>
            <p:nvPr/>
          </p:nvSpPr>
          <p:spPr>
            <a:xfrm>
              <a:off x="3579083" y="2679122"/>
              <a:ext cx="116302" cy="302066"/>
            </a:xfrm>
            <a:custGeom>
              <a:avLst/>
              <a:gdLst/>
              <a:ahLst/>
              <a:cxnLst/>
              <a:rect l="l" t="t" r="r" b="b"/>
              <a:pathLst>
                <a:path w="730" h="1896" extrusionOk="0">
                  <a:moveTo>
                    <a:pt x="271" y="1"/>
                  </a:moveTo>
                  <a:lnTo>
                    <a:pt x="153" y="189"/>
                  </a:lnTo>
                  <a:cubicBezTo>
                    <a:pt x="153" y="189"/>
                    <a:pt x="353" y="236"/>
                    <a:pt x="177" y="577"/>
                  </a:cubicBezTo>
                  <a:cubicBezTo>
                    <a:pt x="12" y="930"/>
                    <a:pt x="0" y="1130"/>
                    <a:pt x="83" y="1177"/>
                  </a:cubicBezTo>
                  <a:cubicBezTo>
                    <a:pt x="177" y="1224"/>
                    <a:pt x="330" y="1377"/>
                    <a:pt x="295" y="1460"/>
                  </a:cubicBezTo>
                  <a:cubicBezTo>
                    <a:pt x="259" y="1530"/>
                    <a:pt x="153" y="1872"/>
                    <a:pt x="153" y="1872"/>
                  </a:cubicBezTo>
                  <a:lnTo>
                    <a:pt x="471" y="1895"/>
                  </a:lnTo>
                  <a:cubicBezTo>
                    <a:pt x="730" y="1401"/>
                    <a:pt x="530" y="1295"/>
                    <a:pt x="412" y="1213"/>
                  </a:cubicBezTo>
                  <a:cubicBezTo>
                    <a:pt x="295" y="1119"/>
                    <a:pt x="295" y="1060"/>
                    <a:pt x="353" y="954"/>
                  </a:cubicBezTo>
                  <a:cubicBezTo>
                    <a:pt x="389" y="848"/>
                    <a:pt x="695" y="224"/>
                    <a:pt x="589" y="130"/>
                  </a:cubicBezTo>
                  <a:cubicBezTo>
                    <a:pt x="448" y="48"/>
                    <a:pt x="271" y="1"/>
                    <a:pt x="271" y="1"/>
                  </a:cubicBezTo>
                  <a:close/>
                </a:path>
              </a:pathLst>
            </a:custGeom>
            <a:solidFill>
              <a:srgbClr val="001A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5;p17"/>
            <p:cNvSpPr/>
            <p:nvPr/>
          </p:nvSpPr>
          <p:spPr>
            <a:xfrm>
              <a:off x="3395391" y="2752249"/>
              <a:ext cx="716291" cy="1256218"/>
            </a:xfrm>
            <a:custGeom>
              <a:avLst/>
              <a:gdLst/>
              <a:ahLst/>
              <a:cxnLst/>
              <a:rect l="l" t="t" r="r" b="b"/>
              <a:pathLst>
                <a:path w="4496" h="7885" fill="none" extrusionOk="0">
                  <a:moveTo>
                    <a:pt x="577" y="718"/>
                  </a:moveTo>
                  <a:lnTo>
                    <a:pt x="2295" y="1"/>
                  </a:lnTo>
                  <a:lnTo>
                    <a:pt x="4495" y="2025"/>
                  </a:lnTo>
                  <a:lnTo>
                    <a:pt x="4484" y="7426"/>
                  </a:lnTo>
                  <a:lnTo>
                    <a:pt x="2766" y="7885"/>
                  </a:lnTo>
                  <a:lnTo>
                    <a:pt x="0" y="3707"/>
                  </a:lnTo>
                  <a:close/>
                </a:path>
              </a:pathLst>
            </a:custGeom>
            <a:noFill/>
            <a:ln w="3825" cap="flat" cmpd="sng">
              <a:solidFill>
                <a:srgbClr val="48575C"/>
              </a:solidFill>
              <a:prstDash val="solid"/>
              <a:miter lim="117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96;p17"/>
            <p:cNvSpPr/>
            <p:nvPr/>
          </p:nvSpPr>
          <p:spPr>
            <a:xfrm>
              <a:off x="3359704" y="2990429"/>
              <a:ext cx="71374" cy="80774"/>
            </a:xfrm>
            <a:custGeom>
              <a:avLst/>
              <a:gdLst/>
              <a:ahLst/>
              <a:cxnLst/>
              <a:rect l="l" t="t" r="r" b="b"/>
              <a:pathLst>
                <a:path w="448" h="507" extrusionOk="0">
                  <a:moveTo>
                    <a:pt x="48" y="0"/>
                  </a:moveTo>
                  <a:lnTo>
                    <a:pt x="24" y="220"/>
                  </a:lnTo>
                  <a:lnTo>
                    <a:pt x="24" y="220"/>
                  </a:lnTo>
                  <a:lnTo>
                    <a:pt x="295" y="177"/>
                  </a:lnTo>
                  <a:lnTo>
                    <a:pt x="48" y="0"/>
                  </a:lnTo>
                  <a:close/>
                  <a:moveTo>
                    <a:pt x="24" y="220"/>
                  </a:moveTo>
                  <a:lnTo>
                    <a:pt x="1" y="224"/>
                  </a:lnTo>
                  <a:lnTo>
                    <a:pt x="23" y="238"/>
                  </a:lnTo>
                  <a:lnTo>
                    <a:pt x="24" y="220"/>
                  </a:lnTo>
                  <a:close/>
                  <a:moveTo>
                    <a:pt x="23" y="238"/>
                  </a:moveTo>
                  <a:lnTo>
                    <a:pt x="1" y="447"/>
                  </a:lnTo>
                  <a:lnTo>
                    <a:pt x="448" y="506"/>
                  </a:lnTo>
                  <a:lnTo>
                    <a:pt x="23" y="238"/>
                  </a:lnTo>
                  <a:close/>
                </a:path>
              </a:pathLst>
            </a:custGeom>
            <a:solidFill>
              <a:srgbClr val="6C79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97;p17"/>
            <p:cNvSpPr/>
            <p:nvPr/>
          </p:nvSpPr>
          <p:spPr>
            <a:xfrm>
              <a:off x="3631499" y="3899654"/>
              <a:ext cx="105150" cy="50663"/>
            </a:xfrm>
            <a:custGeom>
              <a:avLst/>
              <a:gdLst/>
              <a:ahLst/>
              <a:cxnLst/>
              <a:rect l="l" t="t" r="r" b="b"/>
              <a:pathLst>
                <a:path w="660" h="318" extrusionOk="0">
                  <a:moveTo>
                    <a:pt x="660" y="0"/>
                  </a:moveTo>
                  <a:lnTo>
                    <a:pt x="1" y="94"/>
                  </a:lnTo>
                  <a:lnTo>
                    <a:pt x="142" y="318"/>
                  </a:lnTo>
                  <a:lnTo>
                    <a:pt x="660" y="0"/>
                  </a:lnTo>
                  <a:close/>
                </a:path>
              </a:pathLst>
            </a:custGeom>
            <a:solidFill>
              <a:srgbClr val="6C79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98;p17"/>
            <p:cNvSpPr/>
            <p:nvPr/>
          </p:nvSpPr>
          <p:spPr>
            <a:xfrm>
              <a:off x="3937069" y="4040172"/>
              <a:ext cx="56398" cy="99573"/>
            </a:xfrm>
            <a:custGeom>
              <a:avLst/>
              <a:gdLst/>
              <a:ahLst/>
              <a:cxnLst/>
              <a:rect l="l" t="t" r="r" b="b"/>
              <a:pathLst>
                <a:path w="354" h="625" extrusionOk="0">
                  <a:moveTo>
                    <a:pt x="1" y="224"/>
                  </a:moveTo>
                  <a:lnTo>
                    <a:pt x="1" y="624"/>
                  </a:lnTo>
                  <a:lnTo>
                    <a:pt x="189" y="624"/>
                  </a:lnTo>
                  <a:lnTo>
                    <a:pt x="1" y="224"/>
                  </a:lnTo>
                  <a:close/>
                  <a:moveTo>
                    <a:pt x="189" y="1"/>
                  </a:moveTo>
                  <a:lnTo>
                    <a:pt x="189" y="624"/>
                  </a:lnTo>
                  <a:lnTo>
                    <a:pt x="354" y="624"/>
                  </a:lnTo>
                  <a:lnTo>
                    <a:pt x="189" y="1"/>
                  </a:lnTo>
                  <a:close/>
                </a:path>
              </a:pathLst>
            </a:custGeom>
            <a:solidFill>
              <a:srgbClr val="485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99;p17"/>
            <p:cNvSpPr/>
            <p:nvPr/>
          </p:nvSpPr>
          <p:spPr>
            <a:xfrm>
              <a:off x="3594059" y="3065308"/>
              <a:ext cx="146413" cy="182100"/>
            </a:xfrm>
            <a:custGeom>
              <a:avLst/>
              <a:gdLst/>
              <a:ahLst/>
              <a:cxnLst/>
              <a:rect l="l" t="t" r="r" b="b"/>
              <a:pathLst>
                <a:path w="919" h="1143" extrusionOk="0">
                  <a:moveTo>
                    <a:pt x="295" y="177"/>
                  </a:moveTo>
                  <a:lnTo>
                    <a:pt x="412" y="260"/>
                  </a:lnTo>
                  <a:lnTo>
                    <a:pt x="471" y="413"/>
                  </a:lnTo>
                  <a:lnTo>
                    <a:pt x="471" y="495"/>
                  </a:lnTo>
                  <a:lnTo>
                    <a:pt x="436" y="518"/>
                  </a:lnTo>
                  <a:lnTo>
                    <a:pt x="342" y="554"/>
                  </a:lnTo>
                  <a:lnTo>
                    <a:pt x="318" y="424"/>
                  </a:lnTo>
                  <a:lnTo>
                    <a:pt x="259" y="330"/>
                  </a:lnTo>
                  <a:lnTo>
                    <a:pt x="212" y="213"/>
                  </a:lnTo>
                  <a:lnTo>
                    <a:pt x="295" y="177"/>
                  </a:lnTo>
                  <a:close/>
                  <a:moveTo>
                    <a:pt x="118" y="1"/>
                  </a:moveTo>
                  <a:lnTo>
                    <a:pt x="0" y="36"/>
                  </a:lnTo>
                  <a:lnTo>
                    <a:pt x="48" y="165"/>
                  </a:lnTo>
                  <a:lnTo>
                    <a:pt x="106" y="283"/>
                  </a:lnTo>
                  <a:lnTo>
                    <a:pt x="153" y="401"/>
                  </a:lnTo>
                  <a:lnTo>
                    <a:pt x="177" y="530"/>
                  </a:lnTo>
                  <a:lnTo>
                    <a:pt x="236" y="648"/>
                  </a:lnTo>
                  <a:lnTo>
                    <a:pt x="283" y="766"/>
                  </a:lnTo>
                  <a:lnTo>
                    <a:pt x="342" y="883"/>
                  </a:lnTo>
                  <a:lnTo>
                    <a:pt x="377" y="1013"/>
                  </a:lnTo>
                  <a:lnTo>
                    <a:pt x="436" y="1142"/>
                  </a:lnTo>
                  <a:lnTo>
                    <a:pt x="577" y="1107"/>
                  </a:lnTo>
                  <a:lnTo>
                    <a:pt x="530" y="966"/>
                  </a:lnTo>
                  <a:lnTo>
                    <a:pt x="471" y="824"/>
                  </a:lnTo>
                  <a:lnTo>
                    <a:pt x="412" y="695"/>
                  </a:lnTo>
                  <a:lnTo>
                    <a:pt x="506" y="683"/>
                  </a:lnTo>
                  <a:lnTo>
                    <a:pt x="518" y="683"/>
                  </a:lnTo>
                  <a:lnTo>
                    <a:pt x="577" y="789"/>
                  </a:lnTo>
                  <a:lnTo>
                    <a:pt x="648" y="871"/>
                  </a:lnTo>
                  <a:lnTo>
                    <a:pt x="707" y="977"/>
                  </a:lnTo>
                  <a:lnTo>
                    <a:pt x="765" y="1060"/>
                  </a:lnTo>
                  <a:lnTo>
                    <a:pt x="918" y="1024"/>
                  </a:lnTo>
                  <a:lnTo>
                    <a:pt x="860" y="907"/>
                  </a:lnTo>
                  <a:lnTo>
                    <a:pt x="789" y="801"/>
                  </a:lnTo>
                  <a:lnTo>
                    <a:pt x="707" y="683"/>
                  </a:lnTo>
                  <a:lnTo>
                    <a:pt x="636" y="577"/>
                  </a:lnTo>
                  <a:lnTo>
                    <a:pt x="671" y="471"/>
                  </a:lnTo>
                  <a:lnTo>
                    <a:pt x="636" y="377"/>
                  </a:lnTo>
                  <a:lnTo>
                    <a:pt x="577" y="213"/>
                  </a:lnTo>
                  <a:lnTo>
                    <a:pt x="506" y="118"/>
                  </a:lnTo>
                  <a:lnTo>
                    <a:pt x="448" y="48"/>
                  </a:lnTo>
                  <a:lnTo>
                    <a:pt x="342" y="24"/>
                  </a:lnTo>
                  <a:lnTo>
                    <a:pt x="236" y="24"/>
                  </a:lnTo>
                  <a:lnTo>
                    <a:pt x="118" y="1"/>
                  </a:lnTo>
                  <a:close/>
                </a:path>
              </a:pathLst>
            </a:custGeom>
            <a:solidFill>
              <a:srgbClr val="10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0;p17"/>
            <p:cNvSpPr/>
            <p:nvPr/>
          </p:nvSpPr>
          <p:spPr>
            <a:xfrm>
              <a:off x="3723425" y="3046668"/>
              <a:ext cx="90174" cy="174453"/>
            </a:xfrm>
            <a:custGeom>
              <a:avLst/>
              <a:gdLst/>
              <a:ahLst/>
              <a:cxnLst/>
              <a:rect l="l" t="t" r="r" b="b"/>
              <a:pathLst>
                <a:path w="566" h="1095" extrusionOk="0">
                  <a:moveTo>
                    <a:pt x="130" y="0"/>
                  </a:moveTo>
                  <a:lnTo>
                    <a:pt x="0" y="35"/>
                  </a:lnTo>
                  <a:lnTo>
                    <a:pt x="48" y="153"/>
                  </a:lnTo>
                  <a:lnTo>
                    <a:pt x="106" y="271"/>
                  </a:lnTo>
                  <a:lnTo>
                    <a:pt x="142" y="388"/>
                  </a:lnTo>
                  <a:lnTo>
                    <a:pt x="189" y="506"/>
                  </a:lnTo>
                  <a:lnTo>
                    <a:pt x="248" y="624"/>
                  </a:lnTo>
                  <a:lnTo>
                    <a:pt x="283" y="741"/>
                  </a:lnTo>
                  <a:lnTo>
                    <a:pt x="318" y="859"/>
                  </a:lnTo>
                  <a:lnTo>
                    <a:pt x="377" y="977"/>
                  </a:lnTo>
                  <a:lnTo>
                    <a:pt x="424" y="1094"/>
                  </a:lnTo>
                  <a:lnTo>
                    <a:pt x="565" y="1047"/>
                  </a:lnTo>
                  <a:lnTo>
                    <a:pt x="518" y="965"/>
                  </a:lnTo>
                  <a:lnTo>
                    <a:pt x="459" y="836"/>
                  </a:lnTo>
                  <a:lnTo>
                    <a:pt x="424" y="706"/>
                  </a:lnTo>
                  <a:lnTo>
                    <a:pt x="365" y="588"/>
                  </a:lnTo>
                  <a:lnTo>
                    <a:pt x="342" y="471"/>
                  </a:lnTo>
                  <a:lnTo>
                    <a:pt x="283" y="353"/>
                  </a:lnTo>
                  <a:lnTo>
                    <a:pt x="236" y="235"/>
                  </a:lnTo>
                  <a:lnTo>
                    <a:pt x="177" y="118"/>
                  </a:lnTo>
                  <a:lnTo>
                    <a:pt x="130" y="0"/>
                  </a:lnTo>
                  <a:close/>
                </a:path>
              </a:pathLst>
            </a:custGeom>
            <a:solidFill>
              <a:srgbClr val="10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1;p17"/>
            <p:cNvSpPr/>
            <p:nvPr/>
          </p:nvSpPr>
          <p:spPr>
            <a:xfrm>
              <a:off x="3796551" y="3005405"/>
              <a:ext cx="101326" cy="181941"/>
            </a:xfrm>
            <a:custGeom>
              <a:avLst/>
              <a:gdLst/>
              <a:ahLst/>
              <a:cxnLst/>
              <a:rect l="l" t="t" r="r" b="b"/>
              <a:pathLst>
                <a:path w="636" h="1142" extrusionOk="0">
                  <a:moveTo>
                    <a:pt x="306" y="177"/>
                  </a:moveTo>
                  <a:lnTo>
                    <a:pt x="377" y="188"/>
                  </a:lnTo>
                  <a:lnTo>
                    <a:pt x="424" y="247"/>
                  </a:lnTo>
                  <a:lnTo>
                    <a:pt x="483" y="412"/>
                  </a:lnTo>
                  <a:lnTo>
                    <a:pt x="483" y="471"/>
                  </a:lnTo>
                  <a:lnTo>
                    <a:pt x="459" y="518"/>
                  </a:lnTo>
                  <a:lnTo>
                    <a:pt x="365" y="541"/>
                  </a:lnTo>
                  <a:lnTo>
                    <a:pt x="306" y="424"/>
                  </a:lnTo>
                  <a:lnTo>
                    <a:pt x="283" y="306"/>
                  </a:lnTo>
                  <a:lnTo>
                    <a:pt x="224" y="188"/>
                  </a:lnTo>
                  <a:lnTo>
                    <a:pt x="306" y="177"/>
                  </a:lnTo>
                  <a:close/>
                  <a:moveTo>
                    <a:pt x="342" y="0"/>
                  </a:moveTo>
                  <a:lnTo>
                    <a:pt x="236" y="12"/>
                  </a:lnTo>
                  <a:lnTo>
                    <a:pt x="106" y="35"/>
                  </a:lnTo>
                  <a:lnTo>
                    <a:pt x="0" y="83"/>
                  </a:lnTo>
                  <a:lnTo>
                    <a:pt x="47" y="200"/>
                  </a:lnTo>
                  <a:lnTo>
                    <a:pt x="106" y="318"/>
                  </a:lnTo>
                  <a:lnTo>
                    <a:pt x="142" y="436"/>
                  </a:lnTo>
                  <a:lnTo>
                    <a:pt x="200" y="553"/>
                  </a:lnTo>
                  <a:lnTo>
                    <a:pt x="248" y="671"/>
                  </a:lnTo>
                  <a:lnTo>
                    <a:pt x="295" y="789"/>
                  </a:lnTo>
                  <a:lnTo>
                    <a:pt x="342" y="906"/>
                  </a:lnTo>
                  <a:lnTo>
                    <a:pt x="365" y="1024"/>
                  </a:lnTo>
                  <a:lnTo>
                    <a:pt x="424" y="1142"/>
                  </a:lnTo>
                  <a:lnTo>
                    <a:pt x="577" y="1118"/>
                  </a:lnTo>
                  <a:lnTo>
                    <a:pt x="518" y="965"/>
                  </a:lnTo>
                  <a:lnTo>
                    <a:pt x="459" y="836"/>
                  </a:lnTo>
                  <a:lnTo>
                    <a:pt x="412" y="706"/>
                  </a:lnTo>
                  <a:lnTo>
                    <a:pt x="483" y="683"/>
                  </a:lnTo>
                  <a:lnTo>
                    <a:pt x="612" y="553"/>
                  </a:lnTo>
                  <a:lnTo>
                    <a:pt x="636" y="459"/>
                  </a:lnTo>
                  <a:lnTo>
                    <a:pt x="601" y="353"/>
                  </a:lnTo>
                  <a:lnTo>
                    <a:pt x="553" y="188"/>
                  </a:lnTo>
                  <a:lnTo>
                    <a:pt x="495" y="94"/>
                  </a:lnTo>
                  <a:lnTo>
                    <a:pt x="424" y="24"/>
                  </a:lnTo>
                  <a:lnTo>
                    <a:pt x="342" y="0"/>
                  </a:lnTo>
                  <a:close/>
                </a:path>
              </a:pathLst>
            </a:custGeom>
            <a:solidFill>
              <a:srgbClr val="10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2;p17"/>
            <p:cNvSpPr/>
            <p:nvPr/>
          </p:nvSpPr>
          <p:spPr>
            <a:xfrm>
              <a:off x="3580995" y="3072796"/>
              <a:ext cx="144501" cy="182100"/>
            </a:xfrm>
            <a:custGeom>
              <a:avLst/>
              <a:gdLst/>
              <a:ahLst/>
              <a:cxnLst/>
              <a:rect l="l" t="t" r="r" b="b"/>
              <a:pathLst>
                <a:path w="907" h="1143" extrusionOk="0">
                  <a:moveTo>
                    <a:pt x="306" y="166"/>
                  </a:moveTo>
                  <a:lnTo>
                    <a:pt x="424" y="236"/>
                  </a:lnTo>
                  <a:lnTo>
                    <a:pt x="530" y="413"/>
                  </a:lnTo>
                  <a:lnTo>
                    <a:pt x="530" y="483"/>
                  </a:lnTo>
                  <a:lnTo>
                    <a:pt x="471" y="530"/>
                  </a:lnTo>
                  <a:lnTo>
                    <a:pt x="377" y="542"/>
                  </a:lnTo>
                  <a:lnTo>
                    <a:pt x="318" y="424"/>
                  </a:lnTo>
                  <a:lnTo>
                    <a:pt x="283" y="307"/>
                  </a:lnTo>
                  <a:lnTo>
                    <a:pt x="224" y="189"/>
                  </a:lnTo>
                  <a:lnTo>
                    <a:pt x="306" y="166"/>
                  </a:lnTo>
                  <a:close/>
                  <a:moveTo>
                    <a:pt x="235" y="1"/>
                  </a:moveTo>
                  <a:lnTo>
                    <a:pt x="118" y="48"/>
                  </a:lnTo>
                  <a:lnTo>
                    <a:pt x="0" y="71"/>
                  </a:lnTo>
                  <a:lnTo>
                    <a:pt x="59" y="189"/>
                  </a:lnTo>
                  <a:lnTo>
                    <a:pt x="94" y="307"/>
                  </a:lnTo>
                  <a:lnTo>
                    <a:pt x="153" y="424"/>
                  </a:lnTo>
                  <a:lnTo>
                    <a:pt x="200" y="542"/>
                  </a:lnTo>
                  <a:lnTo>
                    <a:pt x="247" y="660"/>
                  </a:lnTo>
                  <a:lnTo>
                    <a:pt x="271" y="789"/>
                  </a:lnTo>
                  <a:lnTo>
                    <a:pt x="330" y="907"/>
                  </a:lnTo>
                  <a:lnTo>
                    <a:pt x="377" y="1025"/>
                  </a:lnTo>
                  <a:lnTo>
                    <a:pt x="424" y="1142"/>
                  </a:lnTo>
                  <a:lnTo>
                    <a:pt x="553" y="1107"/>
                  </a:lnTo>
                  <a:lnTo>
                    <a:pt x="506" y="966"/>
                  </a:lnTo>
                  <a:lnTo>
                    <a:pt x="447" y="836"/>
                  </a:lnTo>
                  <a:lnTo>
                    <a:pt x="412" y="707"/>
                  </a:lnTo>
                  <a:lnTo>
                    <a:pt x="483" y="683"/>
                  </a:lnTo>
                  <a:lnTo>
                    <a:pt x="494" y="683"/>
                  </a:lnTo>
                  <a:lnTo>
                    <a:pt x="553" y="777"/>
                  </a:lnTo>
                  <a:lnTo>
                    <a:pt x="624" y="872"/>
                  </a:lnTo>
                  <a:lnTo>
                    <a:pt x="671" y="977"/>
                  </a:lnTo>
                  <a:lnTo>
                    <a:pt x="741" y="1072"/>
                  </a:lnTo>
                  <a:lnTo>
                    <a:pt x="906" y="1036"/>
                  </a:lnTo>
                  <a:lnTo>
                    <a:pt x="836" y="919"/>
                  </a:lnTo>
                  <a:lnTo>
                    <a:pt x="741" y="813"/>
                  </a:lnTo>
                  <a:lnTo>
                    <a:pt x="671" y="695"/>
                  </a:lnTo>
                  <a:lnTo>
                    <a:pt x="600" y="577"/>
                  </a:lnTo>
                  <a:lnTo>
                    <a:pt x="624" y="460"/>
                  </a:lnTo>
                  <a:lnTo>
                    <a:pt x="612" y="354"/>
                  </a:lnTo>
                  <a:lnTo>
                    <a:pt x="541" y="213"/>
                  </a:lnTo>
                  <a:lnTo>
                    <a:pt x="494" y="107"/>
                  </a:lnTo>
                  <a:lnTo>
                    <a:pt x="424" y="36"/>
                  </a:lnTo>
                  <a:lnTo>
                    <a:pt x="341" y="1"/>
                  </a:lnTo>
                  <a:close/>
                </a:path>
              </a:pathLst>
            </a:custGeom>
            <a:solidFill>
              <a:srgbClr val="485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3;p17"/>
            <p:cNvSpPr/>
            <p:nvPr/>
          </p:nvSpPr>
          <p:spPr>
            <a:xfrm>
              <a:off x="3712113" y="3040932"/>
              <a:ext cx="88262" cy="183852"/>
            </a:xfrm>
            <a:custGeom>
              <a:avLst/>
              <a:gdLst/>
              <a:ahLst/>
              <a:cxnLst/>
              <a:rect l="l" t="t" r="r" b="b"/>
              <a:pathLst>
                <a:path w="554" h="1154" extrusionOk="0">
                  <a:moveTo>
                    <a:pt x="130" y="1"/>
                  </a:moveTo>
                  <a:lnTo>
                    <a:pt x="1" y="60"/>
                  </a:lnTo>
                  <a:lnTo>
                    <a:pt x="24" y="177"/>
                  </a:lnTo>
                  <a:lnTo>
                    <a:pt x="83" y="295"/>
                  </a:lnTo>
                  <a:lnTo>
                    <a:pt x="119" y="424"/>
                  </a:lnTo>
                  <a:lnTo>
                    <a:pt x="177" y="542"/>
                  </a:lnTo>
                  <a:lnTo>
                    <a:pt x="213" y="660"/>
                  </a:lnTo>
                  <a:lnTo>
                    <a:pt x="272" y="777"/>
                  </a:lnTo>
                  <a:lnTo>
                    <a:pt x="307" y="907"/>
                  </a:lnTo>
                  <a:lnTo>
                    <a:pt x="366" y="1024"/>
                  </a:lnTo>
                  <a:lnTo>
                    <a:pt x="413" y="1154"/>
                  </a:lnTo>
                  <a:lnTo>
                    <a:pt x="554" y="1119"/>
                  </a:lnTo>
                  <a:lnTo>
                    <a:pt x="530" y="954"/>
                  </a:lnTo>
                  <a:lnTo>
                    <a:pt x="472" y="836"/>
                  </a:lnTo>
                  <a:lnTo>
                    <a:pt x="413" y="719"/>
                  </a:lnTo>
                  <a:lnTo>
                    <a:pt x="366" y="601"/>
                  </a:lnTo>
                  <a:lnTo>
                    <a:pt x="319" y="483"/>
                  </a:lnTo>
                  <a:lnTo>
                    <a:pt x="272" y="366"/>
                  </a:lnTo>
                  <a:lnTo>
                    <a:pt x="213" y="248"/>
                  </a:lnTo>
                  <a:lnTo>
                    <a:pt x="177" y="130"/>
                  </a:lnTo>
                  <a:lnTo>
                    <a:pt x="130" y="1"/>
                  </a:lnTo>
                  <a:close/>
                </a:path>
              </a:pathLst>
            </a:custGeom>
            <a:solidFill>
              <a:srgbClr val="485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04;p17"/>
            <p:cNvSpPr/>
            <p:nvPr/>
          </p:nvSpPr>
          <p:spPr>
            <a:xfrm>
              <a:off x="3783487" y="3009069"/>
              <a:ext cx="101326" cy="183852"/>
            </a:xfrm>
            <a:custGeom>
              <a:avLst/>
              <a:gdLst/>
              <a:ahLst/>
              <a:cxnLst/>
              <a:rect l="l" t="t" r="r" b="b"/>
              <a:pathLst>
                <a:path w="636" h="1154" extrusionOk="0">
                  <a:moveTo>
                    <a:pt x="306" y="154"/>
                  </a:moveTo>
                  <a:lnTo>
                    <a:pt x="377" y="165"/>
                  </a:lnTo>
                  <a:lnTo>
                    <a:pt x="424" y="236"/>
                  </a:lnTo>
                  <a:lnTo>
                    <a:pt x="482" y="389"/>
                  </a:lnTo>
                  <a:lnTo>
                    <a:pt x="494" y="460"/>
                  </a:lnTo>
                  <a:lnTo>
                    <a:pt x="447" y="507"/>
                  </a:lnTo>
                  <a:lnTo>
                    <a:pt x="365" y="518"/>
                  </a:lnTo>
                  <a:lnTo>
                    <a:pt x="306" y="413"/>
                  </a:lnTo>
                  <a:lnTo>
                    <a:pt x="271" y="295"/>
                  </a:lnTo>
                  <a:lnTo>
                    <a:pt x="212" y="177"/>
                  </a:lnTo>
                  <a:lnTo>
                    <a:pt x="306" y="154"/>
                  </a:lnTo>
                  <a:close/>
                  <a:moveTo>
                    <a:pt x="224" y="1"/>
                  </a:moveTo>
                  <a:lnTo>
                    <a:pt x="118" y="24"/>
                  </a:lnTo>
                  <a:lnTo>
                    <a:pt x="0" y="48"/>
                  </a:lnTo>
                  <a:lnTo>
                    <a:pt x="47" y="177"/>
                  </a:lnTo>
                  <a:lnTo>
                    <a:pt x="106" y="295"/>
                  </a:lnTo>
                  <a:lnTo>
                    <a:pt x="153" y="413"/>
                  </a:lnTo>
                  <a:lnTo>
                    <a:pt x="200" y="530"/>
                  </a:lnTo>
                  <a:lnTo>
                    <a:pt x="259" y="648"/>
                  </a:lnTo>
                  <a:lnTo>
                    <a:pt x="294" y="766"/>
                  </a:lnTo>
                  <a:lnTo>
                    <a:pt x="341" y="883"/>
                  </a:lnTo>
                  <a:lnTo>
                    <a:pt x="377" y="1024"/>
                  </a:lnTo>
                  <a:lnTo>
                    <a:pt x="412" y="1154"/>
                  </a:lnTo>
                  <a:lnTo>
                    <a:pt x="565" y="1107"/>
                  </a:lnTo>
                  <a:lnTo>
                    <a:pt x="506" y="977"/>
                  </a:lnTo>
                  <a:lnTo>
                    <a:pt x="459" y="848"/>
                  </a:lnTo>
                  <a:lnTo>
                    <a:pt x="412" y="707"/>
                  </a:lnTo>
                  <a:lnTo>
                    <a:pt x="494" y="683"/>
                  </a:lnTo>
                  <a:lnTo>
                    <a:pt x="612" y="566"/>
                  </a:lnTo>
                  <a:lnTo>
                    <a:pt x="635" y="460"/>
                  </a:lnTo>
                  <a:lnTo>
                    <a:pt x="588" y="354"/>
                  </a:lnTo>
                  <a:lnTo>
                    <a:pt x="553" y="201"/>
                  </a:lnTo>
                  <a:lnTo>
                    <a:pt x="494" y="107"/>
                  </a:lnTo>
                  <a:lnTo>
                    <a:pt x="412" y="36"/>
                  </a:lnTo>
                  <a:lnTo>
                    <a:pt x="330" y="1"/>
                  </a:lnTo>
                  <a:close/>
                </a:path>
              </a:pathLst>
            </a:custGeom>
            <a:solidFill>
              <a:srgbClr val="485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05;p17"/>
            <p:cNvSpPr/>
            <p:nvPr/>
          </p:nvSpPr>
          <p:spPr>
            <a:xfrm>
              <a:off x="3513445" y="2684698"/>
              <a:ext cx="165212" cy="294578"/>
            </a:xfrm>
            <a:custGeom>
              <a:avLst/>
              <a:gdLst/>
              <a:ahLst/>
              <a:cxnLst/>
              <a:rect l="l" t="t" r="r" b="b"/>
              <a:pathLst>
                <a:path w="1037" h="1849" extrusionOk="0">
                  <a:moveTo>
                    <a:pt x="707" y="1"/>
                  </a:moveTo>
                  <a:lnTo>
                    <a:pt x="542" y="130"/>
                  </a:lnTo>
                  <a:cubicBezTo>
                    <a:pt x="542" y="130"/>
                    <a:pt x="718" y="213"/>
                    <a:pt x="436" y="495"/>
                  </a:cubicBezTo>
                  <a:cubicBezTo>
                    <a:pt x="153" y="778"/>
                    <a:pt x="83" y="966"/>
                    <a:pt x="153" y="1036"/>
                  </a:cubicBezTo>
                  <a:cubicBezTo>
                    <a:pt x="224" y="1095"/>
                    <a:pt x="318" y="1307"/>
                    <a:pt x="259" y="1366"/>
                  </a:cubicBezTo>
                  <a:cubicBezTo>
                    <a:pt x="201" y="1425"/>
                    <a:pt x="0" y="1719"/>
                    <a:pt x="0" y="1719"/>
                  </a:cubicBezTo>
                  <a:lnTo>
                    <a:pt x="271" y="1848"/>
                  </a:lnTo>
                  <a:cubicBezTo>
                    <a:pt x="683" y="1472"/>
                    <a:pt x="506" y="1295"/>
                    <a:pt x="436" y="1178"/>
                  </a:cubicBezTo>
                  <a:cubicBezTo>
                    <a:pt x="365" y="1072"/>
                    <a:pt x="389" y="1001"/>
                    <a:pt x="471" y="919"/>
                  </a:cubicBezTo>
                  <a:cubicBezTo>
                    <a:pt x="554" y="848"/>
                    <a:pt x="1036" y="330"/>
                    <a:pt x="954" y="213"/>
                  </a:cubicBezTo>
                  <a:cubicBezTo>
                    <a:pt x="860" y="95"/>
                    <a:pt x="707" y="1"/>
                    <a:pt x="707"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06;p17"/>
            <p:cNvSpPr/>
            <p:nvPr/>
          </p:nvSpPr>
          <p:spPr>
            <a:xfrm>
              <a:off x="5039542" y="4184513"/>
              <a:ext cx="127613" cy="69622"/>
            </a:xfrm>
            <a:custGeom>
              <a:avLst/>
              <a:gdLst/>
              <a:ahLst/>
              <a:cxnLst/>
              <a:rect l="l" t="t" r="r" b="b"/>
              <a:pathLst>
                <a:path w="801" h="437" extrusionOk="0">
                  <a:moveTo>
                    <a:pt x="361" y="1"/>
                  </a:moveTo>
                  <a:cubicBezTo>
                    <a:pt x="356" y="1"/>
                    <a:pt x="353" y="1"/>
                    <a:pt x="353" y="1"/>
                  </a:cubicBezTo>
                  <a:lnTo>
                    <a:pt x="165" y="24"/>
                  </a:lnTo>
                  <a:lnTo>
                    <a:pt x="83" y="154"/>
                  </a:lnTo>
                  <a:cubicBezTo>
                    <a:pt x="0" y="260"/>
                    <a:pt x="59" y="413"/>
                    <a:pt x="200" y="436"/>
                  </a:cubicBezTo>
                  <a:lnTo>
                    <a:pt x="377" y="436"/>
                  </a:lnTo>
                  <a:lnTo>
                    <a:pt x="800" y="319"/>
                  </a:lnTo>
                  <a:cubicBezTo>
                    <a:pt x="573" y="19"/>
                    <a:pt x="400" y="1"/>
                    <a:pt x="361"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07;p17"/>
            <p:cNvSpPr/>
            <p:nvPr/>
          </p:nvSpPr>
          <p:spPr>
            <a:xfrm>
              <a:off x="5142620" y="4119034"/>
              <a:ext cx="176364" cy="106902"/>
            </a:xfrm>
            <a:custGeom>
              <a:avLst/>
              <a:gdLst/>
              <a:ahLst/>
              <a:cxnLst/>
              <a:rect l="l" t="t" r="r" b="b"/>
              <a:pathLst>
                <a:path w="1107" h="671" extrusionOk="0">
                  <a:moveTo>
                    <a:pt x="0" y="0"/>
                  </a:moveTo>
                  <a:lnTo>
                    <a:pt x="0" y="0"/>
                  </a:lnTo>
                  <a:cubicBezTo>
                    <a:pt x="283" y="200"/>
                    <a:pt x="389" y="671"/>
                    <a:pt x="389" y="671"/>
                  </a:cubicBezTo>
                  <a:lnTo>
                    <a:pt x="1107" y="447"/>
                  </a:lnTo>
                  <a:lnTo>
                    <a:pt x="0"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08;p17"/>
            <p:cNvSpPr/>
            <p:nvPr/>
          </p:nvSpPr>
          <p:spPr>
            <a:xfrm>
              <a:off x="5060094" y="4123813"/>
              <a:ext cx="179551" cy="117098"/>
            </a:xfrm>
            <a:custGeom>
              <a:avLst/>
              <a:gdLst/>
              <a:ahLst/>
              <a:cxnLst/>
              <a:rect l="l" t="t" r="r" b="b"/>
              <a:pathLst>
                <a:path w="1127" h="735" extrusionOk="0">
                  <a:moveTo>
                    <a:pt x="407" y="0"/>
                  </a:moveTo>
                  <a:cubicBezTo>
                    <a:pt x="371" y="0"/>
                    <a:pt x="334" y="2"/>
                    <a:pt x="295" y="5"/>
                  </a:cubicBezTo>
                  <a:lnTo>
                    <a:pt x="1" y="441"/>
                  </a:lnTo>
                  <a:cubicBezTo>
                    <a:pt x="1" y="441"/>
                    <a:pt x="23" y="437"/>
                    <a:pt x="60" y="437"/>
                  </a:cubicBezTo>
                  <a:cubicBezTo>
                    <a:pt x="174" y="437"/>
                    <a:pt x="427" y="470"/>
                    <a:pt x="648" y="735"/>
                  </a:cubicBezTo>
                  <a:lnTo>
                    <a:pt x="1083" y="653"/>
                  </a:lnTo>
                  <a:cubicBezTo>
                    <a:pt x="1083" y="653"/>
                    <a:pt x="1126" y="0"/>
                    <a:pt x="407"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09;p17"/>
            <p:cNvSpPr/>
            <p:nvPr/>
          </p:nvSpPr>
          <p:spPr>
            <a:xfrm>
              <a:off x="5091957" y="4008308"/>
              <a:ext cx="155813" cy="73286"/>
            </a:xfrm>
            <a:custGeom>
              <a:avLst/>
              <a:gdLst/>
              <a:ahLst/>
              <a:cxnLst/>
              <a:rect l="l" t="t" r="r" b="b"/>
              <a:pathLst>
                <a:path w="978" h="460" extrusionOk="0">
                  <a:moveTo>
                    <a:pt x="1" y="1"/>
                  </a:moveTo>
                  <a:lnTo>
                    <a:pt x="48" y="460"/>
                  </a:lnTo>
                  <a:lnTo>
                    <a:pt x="977" y="424"/>
                  </a:lnTo>
                  <a:lnTo>
                    <a:pt x="1"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10;p17"/>
            <p:cNvSpPr/>
            <p:nvPr/>
          </p:nvSpPr>
          <p:spPr>
            <a:xfrm>
              <a:off x="5080805" y="4069805"/>
              <a:ext cx="303818" cy="133667"/>
            </a:xfrm>
            <a:custGeom>
              <a:avLst/>
              <a:gdLst/>
              <a:ahLst/>
              <a:cxnLst/>
              <a:rect l="l" t="t" r="r" b="b"/>
              <a:pathLst>
                <a:path w="1907" h="839" extrusionOk="0">
                  <a:moveTo>
                    <a:pt x="807" y="0"/>
                  </a:moveTo>
                  <a:cubicBezTo>
                    <a:pt x="451" y="0"/>
                    <a:pt x="0" y="97"/>
                    <a:pt x="0" y="97"/>
                  </a:cubicBezTo>
                  <a:lnTo>
                    <a:pt x="59" y="450"/>
                  </a:lnTo>
                  <a:cubicBezTo>
                    <a:pt x="146" y="424"/>
                    <a:pt x="237" y="412"/>
                    <a:pt x="329" y="412"/>
                  </a:cubicBezTo>
                  <a:cubicBezTo>
                    <a:pt x="891" y="412"/>
                    <a:pt x="1483" y="839"/>
                    <a:pt x="1483" y="839"/>
                  </a:cubicBezTo>
                  <a:lnTo>
                    <a:pt x="1906" y="674"/>
                  </a:lnTo>
                  <a:cubicBezTo>
                    <a:pt x="1906" y="674"/>
                    <a:pt x="1365" y="50"/>
                    <a:pt x="1012" y="15"/>
                  </a:cubicBezTo>
                  <a:cubicBezTo>
                    <a:pt x="951" y="5"/>
                    <a:pt x="881" y="0"/>
                    <a:pt x="807"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11;p17"/>
            <p:cNvSpPr/>
            <p:nvPr/>
          </p:nvSpPr>
          <p:spPr>
            <a:xfrm>
              <a:off x="5215747" y="3968957"/>
              <a:ext cx="195164" cy="116461"/>
            </a:xfrm>
            <a:custGeom>
              <a:avLst/>
              <a:gdLst/>
              <a:ahLst/>
              <a:cxnLst/>
              <a:rect l="l" t="t" r="r" b="b"/>
              <a:pathLst>
                <a:path w="1225" h="731" extrusionOk="0">
                  <a:moveTo>
                    <a:pt x="1036" y="1"/>
                  </a:moveTo>
                  <a:lnTo>
                    <a:pt x="0" y="36"/>
                  </a:lnTo>
                  <a:lnTo>
                    <a:pt x="1224" y="730"/>
                  </a:lnTo>
                  <a:lnTo>
                    <a:pt x="1036"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12;p17"/>
            <p:cNvSpPr/>
            <p:nvPr/>
          </p:nvSpPr>
          <p:spPr>
            <a:xfrm>
              <a:off x="5073317" y="3935182"/>
              <a:ext cx="376945" cy="255227"/>
            </a:xfrm>
            <a:custGeom>
              <a:avLst/>
              <a:gdLst/>
              <a:ahLst/>
              <a:cxnLst/>
              <a:rect l="l" t="t" r="r" b="b"/>
              <a:pathLst>
                <a:path w="2366" h="1602" extrusionOk="0">
                  <a:moveTo>
                    <a:pt x="106" y="1"/>
                  </a:moveTo>
                  <a:lnTo>
                    <a:pt x="0" y="248"/>
                  </a:lnTo>
                  <a:lnTo>
                    <a:pt x="71" y="519"/>
                  </a:lnTo>
                  <a:cubicBezTo>
                    <a:pt x="777" y="707"/>
                    <a:pt x="2036" y="1601"/>
                    <a:pt x="2036" y="1601"/>
                  </a:cubicBezTo>
                  <a:lnTo>
                    <a:pt x="2365" y="989"/>
                  </a:lnTo>
                  <a:cubicBezTo>
                    <a:pt x="1636" y="519"/>
                    <a:pt x="635" y="154"/>
                    <a:pt x="635" y="154"/>
                  </a:cubicBezTo>
                  <a:lnTo>
                    <a:pt x="106"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13;p17"/>
            <p:cNvSpPr/>
            <p:nvPr/>
          </p:nvSpPr>
          <p:spPr>
            <a:xfrm>
              <a:off x="5240122" y="3682185"/>
              <a:ext cx="135101" cy="161389"/>
            </a:xfrm>
            <a:custGeom>
              <a:avLst/>
              <a:gdLst/>
              <a:ahLst/>
              <a:cxnLst/>
              <a:rect l="l" t="t" r="r" b="b"/>
              <a:pathLst>
                <a:path w="848" h="1013" extrusionOk="0">
                  <a:moveTo>
                    <a:pt x="636" y="0"/>
                  </a:moveTo>
                  <a:lnTo>
                    <a:pt x="0" y="1012"/>
                  </a:lnTo>
                  <a:lnTo>
                    <a:pt x="848" y="1012"/>
                  </a:lnTo>
                  <a:lnTo>
                    <a:pt x="636"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14;p17"/>
            <p:cNvSpPr/>
            <p:nvPr/>
          </p:nvSpPr>
          <p:spPr>
            <a:xfrm>
              <a:off x="5075070" y="3809639"/>
              <a:ext cx="348905" cy="185286"/>
            </a:xfrm>
            <a:custGeom>
              <a:avLst/>
              <a:gdLst/>
              <a:ahLst/>
              <a:cxnLst/>
              <a:rect l="l" t="t" r="r" b="b"/>
              <a:pathLst>
                <a:path w="2190" h="1163" extrusionOk="0">
                  <a:moveTo>
                    <a:pt x="978" y="0"/>
                  </a:moveTo>
                  <a:lnTo>
                    <a:pt x="1" y="954"/>
                  </a:lnTo>
                  <a:cubicBezTo>
                    <a:pt x="321" y="1116"/>
                    <a:pt x="774" y="1163"/>
                    <a:pt x="1185" y="1163"/>
                  </a:cubicBezTo>
                  <a:cubicBezTo>
                    <a:pt x="1723" y="1163"/>
                    <a:pt x="2190" y="1083"/>
                    <a:pt x="2190" y="1083"/>
                  </a:cubicBezTo>
                  <a:lnTo>
                    <a:pt x="2013" y="24"/>
                  </a:lnTo>
                  <a:cubicBezTo>
                    <a:pt x="1805" y="59"/>
                    <a:pt x="1630" y="71"/>
                    <a:pt x="1487" y="71"/>
                  </a:cubicBezTo>
                  <a:cubicBezTo>
                    <a:pt x="1142" y="71"/>
                    <a:pt x="978" y="0"/>
                    <a:pt x="978"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15;p17"/>
            <p:cNvSpPr/>
            <p:nvPr/>
          </p:nvSpPr>
          <p:spPr>
            <a:xfrm>
              <a:off x="4913841" y="3682185"/>
              <a:ext cx="335841" cy="178276"/>
            </a:xfrm>
            <a:custGeom>
              <a:avLst/>
              <a:gdLst/>
              <a:ahLst/>
              <a:cxnLst/>
              <a:rect l="l" t="t" r="r" b="b"/>
              <a:pathLst>
                <a:path w="2108" h="1119" extrusionOk="0">
                  <a:moveTo>
                    <a:pt x="1" y="0"/>
                  </a:moveTo>
                  <a:lnTo>
                    <a:pt x="483" y="1118"/>
                  </a:lnTo>
                  <a:lnTo>
                    <a:pt x="2107" y="765"/>
                  </a:lnTo>
                  <a:lnTo>
                    <a:pt x="1"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16;p17"/>
            <p:cNvSpPr/>
            <p:nvPr/>
          </p:nvSpPr>
          <p:spPr>
            <a:xfrm>
              <a:off x="4807099" y="3528444"/>
              <a:ext cx="536263" cy="255227"/>
            </a:xfrm>
            <a:custGeom>
              <a:avLst/>
              <a:gdLst/>
              <a:ahLst/>
              <a:cxnLst/>
              <a:rect l="l" t="t" r="r" b="b"/>
              <a:pathLst>
                <a:path w="3366" h="1602" extrusionOk="0">
                  <a:moveTo>
                    <a:pt x="0" y="0"/>
                  </a:moveTo>
                  <a:lnTo>
                    <a:pt x="624" y="1153"/>
                  </a:lnTo>
                  <a:cubicBezTo>
                    <a:pt x="624" y="1153"/>
                    <a:pt x="1408" y="1601"/>
                    <a:pt x="2047" y="1601"/>
                  </a:cubicBezTo>
                  <a:cubicBezTo>
                    <a:pt x="2063" y="1601"/>
                    <a:pt x="2079" y="1601"/>
                    <a:pt x="2095" y="1601"/>
                  </a:cubicBezTo>
                  <a:cubicBezTo>
                    <a:pt x="2095" y="1601"/>
                    <a:pt x="2965" y="1424"/>
                    <a:pt x="3366" y="718"/>
                  </a:cubicBezTo>
                  <a:lnTo>
                    <a:pt x="0"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17;p17"/>
            <p:cNvSpPr/>
            <p:nvPr/>
          </p:nvSpPr>
          <p:spPr>
            <a:xfrm>
              <a:off x="4942040" y="3625946"/>
              <a:ext cx="421873" cy="352570"/>
            </a:xfrm>
            <a:custGeom>
              <a:avLst/>
              <a:gdLst/>
              <a:ahLst/>
              <a:cxnLst/>
              <a:rect l="l" t="t" r="r" b="b"/>
              <a:pathLst>
                <a:path w="2648" h="2213" extrusionOk="0">
                  <a:moveTo>
                    <a:pt x="2648" y="0"/>
                  </a:moveTo>
                  <a:lnTo>
                    <a:pt x="2271" y="106"/>
                  </a:lnTo>
                  <a:cubicBezTo>
                    <a:pt x="1295" y="1130"/>
                    <a:pt x="0" y="1189"/>
                    <a:pt x="0" y="1189"/>
                  </a:cubicBezTo>
                  <a:lnTo>
                    <a:pt x="753" y="2212"/>
                  </a:lnTo>
                  <a:cubicBezTo>
                    <a:pt x="2095" y="1824"/>
                    <a:pt x="2566" y="600"/>
                    <a:pt x="2566" y="600"/>
                  </a:cubicBezTo>
                  <a:lnTo>
                    <a:pt x="2648" y="0"/>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18;p17"/>
            <p:cNvSpPr/>
            <p:nvPr/>
          </p:nvSpPr>
          <p:spPr>
            <a:xfrm>
              <a:off x="4355276" y="4134010"/>
              <a:ext cx="101326" cy="56398"/>
            </a:xfrm>
            <a:custGeom>
              <a:avLst/>
              <a:gdLst/>
              <a:ahLst/>
              <a:cxnLst/>
              <a:rect l="l" t="t" r="r" b="b"/>
              <a:pathLst>
                <a:path w="636" h="354" extrusionOk="0">
                  <a:moveTo>
                    <a:pt x="330" y="0"/>
                  </a:moveTo>
                  <a:lnTo>
                    <a:pt x="330" y="24"/>
                  </a:lnTo>
                  <a:lnTo>
                    <a:pt x="165" y="24"/>
                  </a:lnTo>
                  <a:lnTo>
                    <a:pt x="82" y="106"/>
                  </a:lnTo>
                  <a:cubicBezTo>
                    <a:pt x="0" y="177"/>
                    <a:pt x="35" y="318"/>
                    <a:pt x="141" y="341"/>
                  </a:cubicBezTo>
                  <a:lnTo>
                    <a:pt x="283" y="353"/>
                  </a:lnTo>
                  <a:lnTo>
                    <a:pt x="636" y="318"/>
                  </a:lnTo>
                  <a:cubicBezTo>
                    <a:pt x="483" y="24"/>
                    <a:pt x="330" y="0"/>
                    <a:pt x="330"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19;p17"/>
            <p:cNvSpPr/>
            <p:nvPr/>
          </p:nvSpPr>
          <p:spPr>
            <a:xfrm>
              <a:off x="4452778" y="4090835"/>
              <a:ext cx="127613" cy="93838"/>
            </a:xfrm>
            <a:custGeom>
              <a:avLst/>
              <a:gdLst/>
              <a:ahLst/>
              <a:cxnLst/>
              <a:rect l="l" t="t" r="r" b="b"/>
              <a:pathLst>
                <a:path w="801" h="589" extrusionOk="0">
                  <a:moveTo>
                    <a:pt x="0" y="0"/>
                  </a:moveTo>
                  <a:lnTo>
                    <a:pt x="0" y="0"/>
                  </a:lnTo>
                  <a:cubicBezTo>
                    <a:pt x="188" y="189"/>
                    <a:pt x="200" y="589"/>
                    <a:pt x="200" y="589"/>
                  </a:cubicBezTo>
                  <a:lnTo>
                    <a:pt x="800" y="495"/>
                  </a:lnTo>
                  <a:lnTo>
                    <a:pt x="0"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20;p17"/>
            <p:cNvSpPr/>
            <p:nvPr/>
          </p:nvSpPr>
          <p:spPr>
            <a:xfrm>
              <a:off x="4375828" y="4087011"/>
              <a:ext cx="151033" cy="99573"/>
            </a:xfrm>
            <a:custGeom>
              <a:avLst/>
              <a:gdLst/>
              <a:ahLst/>
              <a:cxnLst/>
              <a:rect l="l" t="t" r="r" b="b"/>
              <a:pathLst>
                <a:path w="948" h="625" extrusionOk="0">
                  <a:moveTo>
                    <a:pt x="295" y="1"/>
                  </a:moveTo>
                  <a:lnTo>
                    <a:pt x="1" y="295"/>
                  </a:lnTo>
                  <a:cubicBezTo>
                    <a:pt x="1" y="295"/>
                    <a:pt x="295" y="295"/>
                    <a:pt x="471" y="625"/>
                  </a:cubicBezTo>
                  <a:lnTo>
                    <a:pt x="824" y="625"/>
                  </a:lnTo>
                  <a:cubicBezTo>
                    <a:pt x="824" y="625"/>
                    <a:pt x="825" y="625"/>
                    <a:pt x="825" y="625"/>
                  </a:cubicBezTo>
                  <a:cubicBezTo>
                    <a:pt x="838" y="625"/>
                    <a:pt x="947" y="59"/>
                    <a:pt x="295"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21;p17"/>
            <p:cNvSpPr/>
            <p:nvPr/>
          </p:nvSpPr>
          <p:spPr>
            <a:xfrm>
              <a:off x="4422667" y="3993332"/>
              <a:ext cx="116461" cy="75198"/>
            </a:xfrm>
            <a:custGeom>
              <a:avLst/>
              <a:gdLst/>
              <a:ahLst/>
              <a:cxnLst/>
              <a:rect l="l" t="t" r="r" b="b"/>
              <a:pathLst>
                <a:path w="731" h="472" extrusionOk="0">
                  <a:moveTo>
                    <a:pt x="24" y="1"/>
                  </a:moveTo>
                  <a:lnTo>
                    <a:pt x="1" y="377"/>
                  </a:lnTo>
                  <a:lnTo>
                    <a:pt x="730" y="471"/>
                  </a:lnTo>
                  <a:lnTo>
                    <a:pt x="24"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22;p17"/>
            <p:cNvSpPr/>
            <p:nvPr/>
          </p:nvSpPr>
          <p:spPr>
            <a:xfrm>
              <a:off x="4407691" y="4052280"/>
              <a:ext cx="230692" cy="124905"/>
            </a:xfrm>
            <a:custGeom>
              <a:avLst/>
              <a:gdLst/>
              <a:ahLst/>
              <a:cxnLst/>
              <a:rect l="l" t="t" r="r" b="b"/>
              <a:pathLst>
                <a:path w="1448" h="784" extrusionOk="0">
                  <a:moveTo>
                    <a:pt x="236" y="1"/>
                  </a:moveTo>
                  <a:cubicBezTo>
                    <a:pt x="100" y="1"/>
                    <a:pt x="1" y="7"/>
                    <a:pt x="1" y="7"/>
                  </a:cubicBezTo>
                  <a:lnTo>
                    <a:pt x="1" y="278"/>
                  </a:lnTo>
                  <a:cubicBezTo>
                    <a:pt x="27" y="275"/>
                    <a:pt x="54" y="274"/>
                    <a:pt x="81" y="274"/>
                  </a:cubicBezTo>
                  <a:cubicBezTo>
                    <a:pt x="594" y="274"/>
                    <a:pt x="1083" y="784"/>
                    <a:pt x="1083" y="784"/>
                  </a:cubicBezTo>
                  <a:lnTo>
                    <a:pt x="1448" y="713"/>
                  </a:lnTo>
                  <a:cubicBezTo>
                    <a:pt x="1448" y="713"/>
                    <a:pt x="1083" y="148"/>
                    <a:pt x="824" y="66"/>
                  </a:cubicBezTo>
                  <a:cubicBezTo>
                    <a:pt x="663" y="12"/>
                    <a:pt x="417" y="1"/>
                    <a:pt x="236"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23;p17"/>
            <p:cNvSpPr/>
            <p:nvPr/>
          </p:nvSpPr>
          <p:spPr>
            <a:xfrm>
              <a:off x="4529568" y="3983933"/>
              <a:ext cx="140837" cy="112637"/>
            </a:xfrm>
            <a:custGeom>
              <a:avLst/>
              <a:gdLst/>
              <a:ahLst/>
              <a:cxnLst/>
              <a:rect l="l" t="t" r="r" b="b"/>
              <a:pathLst>
                <a:path w="884" h="707" extrusionOk="0">
                  <a:moveTo>
                    <a:pt x="0" y="1"/>
                  </a:moveTo>
                  <a:lnTo>
                    <a:pt x="883" y="707"/>
                  </a:lnTo>
                  <a:lnTo>
                    <a:pt x="824" y="107"/>
                  </a:lnTo>
                  <a:lnTo>
                    <a:pt x="0"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24;p17"/>
            <p:cNvSpPr/>
            <p:nvPr/>
          </p:nvSpPr>
          <p:spPr>
            <a:xfrm>
              <a:off x="4415179" y="3937093"/>
              <a:ext cx="285178" cy="242003"/>
            </a:xfrm>
            <a:custGeom>
              <a:avLst/>
              <a:gdLst/>
              <a:ahLst/>
              <a:cxnLst/>
              <a:rect l="l" t="t" r="r" b="b"/>
              <a:pathLst>
                <a:path w="1790" h="1519" extrusionOk="0">
                  <a:moveTo>
                    <a:pt x="118" y="1"/>
                  </a:moveTo>
                  <a:lnTo>
                    <a:pt x="1" y="177"/>
                  </a:lnTo>
                  <a:lnTo>
                    <a:pt x="24" y="401"/>
                  </a:lnTo>
                  <a:cubicBezTo>
                    <a:pt x="565" y="636"/>
                    <a:pt x="1436" y="1519"/>
                    <a:pt x="1436" y="1519"/>
                  </a:cubicBezTo>
                  <a:lnTo>
                    <a:pt x="1789" y="1083"/>
                  </a:lnTo>
                  <a:cubicBezTo>
                    <a:pt x="1260" y="601"/>
                    <a:pt x="518" y="177"/>
                    <a:pt x="518" y="177"/>
                  </a:cubicBezTo>
                  <a:lnTo>
                    <a:pt x="118"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25;p17"/>
            <p:cNvSpPr/>
            <p:nvPr/>
          </p:nvSpPr>
          <p:spPr>
            <a:xfrm>
              <a:off x="4565255" y="3766464"/>
              <a:ext cx="106902" cy="133349"/>
            </a:xfrm>
            <a:custGeom>
              <a:avLst/>
              <a:gdLst/>
              <a:ahLst/>
              <a:cxnLst/>
              <a:rect l="l" t="t" r="r" b="b"/>
              <a:pathLst>
                <a:path w="671" h="837" extrusionOk="0">
                  <a:moveTo>
                    <a:pt x="636" y="1"/>
                  </a:moveTo>
                  <a:lnTo>
                    <a:pt x="0" y="742"/>
                  </a:lnTo>
                  <a:lnTo>
                    <a:pt x="671" y="836"/>
                  </a:lnTo>
                  <a:lnTo>
                    <a:pt x="636"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26;p17"/>
            <p:cNvSpPr/>
            <p:nvPr/>
          </p:nvSpPr>
          <p:spPr>
            <a:xfrm>
              <a:off x="4417091" y="3852814"/>
              <a:ext cx="273867" cy="165053"/>
            </a:xfrm>
            <a:custGeom>
              <a:avLst/>
              <a:gdLst/>
              <a:ahLst/>
              <a:cxnLst/>
              <a:rect l="l" t="t" r="r" b="b"/>
              <a:pathLst>
                <a:path w="1719" h="1036" extrusionOk="0">
                  <a:moveTo>
                    <a:pt x="895" y="0"/>
                  </a:moveTo>
                  <a:lnTo>
                    <a:pt x="0" y="635"/>
                  </a:lnTo>
                  <a:cubicBezTo>
                    <a:pt x="530" y="1036"/>
                    <a:pt x="1718" y="1036"/>
                    <a:pt x="1718" y="1036"/>
                  </a:cubicBezTo>
                  <a:lnTo>
                    <a:pt x="1718" y="165"/>
                  </a:lnTo>
                  <a:cubicBezTo>
                    <a:pt x="1154" y="165"/>
                    <a:pt x="895" y="0"/>
                    <a:pt x="895"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27;p17"/>
            <p:cNvSpPr/>
            <p:nvPr/>
          </p:nvSpPr>
          <p:spPr>
            <a:xfrm>
              <a:off x="4325165" y="3710225"/>
              <a:ext cx="251403" cy="151989"/>
            </a:xfrm>
            <a:custGeom>
              <a:avLst/>
              <a:gdLst/>
              <a:ahLst/>
              <a:cxnLst/>
              <a:rect l="l" t="t" r="r" b="b"/>
              <a:pathLst>
                <a:path w="1578" h="954" extrusionOk="0">
                  <a:moveTo>
                    <a:pt x="1" y="1"/>
                  </a:moveTo>
                  <a:lnTo>
                    <a:pt x="260" y="954"/>
                  </a:lnTo>
                  <a:lnTo>
                    <a:pt x="1578" y="895"/>
                  </a:lnTo>
                  <a:lnTo>
                    <a:pt x="1"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28;p17"/>
            <p:cNvSpPr/>
            <p:nvPr/>
          </p:nvSpPr>
          <p:spPr>
            <a:xfrm>
              <a:off x="4263350" y="3575283"/>
              <a:ext cx="407056" cy="245668"/>
            </a:xfrm>
            <a:custGeom>
              <a:avLst/>
              <a:gdLst/>
              <a:ahLst/>
              <a:cxnLst/>
              <a:rect l="l" t="t" r="r" b="b"/>
              <a:pathLst>
                <a:path w="2555" h="1542" extrusionOk="0">
                  <a:moveTo>
                    <a:pt x="0" y="0"/>
                  </a:moveTo>
                  <a:lnTo>
                    <a:pt x="330" y="1001"/>
                  </a:lnTo>
                  <a:cubicBezTo>
                    <a:pt x="330" y="1001"/>
                    <a:pt x="918" y="1471"/>
                    <a:pt x="1436" y="1542"/>
                  </a:cubicBezTo>
                  <a:cubicBezTo>
                    <a:pt x="1436" y="1542"/>
                    <a:pt x="2142" y="1507"/>
                    <a:pt x="2554" y="1012"/>
                  </a:cubicBezTo>
                  <a:lnTo>
                    <a:pt x="0"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29;p17"/>
            <p:cNvSpPr/>
            <p:nvPr/>
          </p:nvSpPr>
          <p:spPr>
            <a:xfrm>
              <a:off x="4332653" y="3727113"/>
              <a:ext cx="358305" cy="238339"/>
            </a:xfrm>
            <a:custGeom>
              <a:avLst/>
              <a:gdLst/>
              <a:ahLst/>
              <a:cxnLst/>
              <a:rect l="l" t="t" r="r" b="b"/>
              <a:pathLst>
                <a:path w="2249" h="1496" extrusionOk="0">
                  <a:moveTo>
                    <a:pt x="2248" y="1"/>
                  </a:moveTo>
                  <a:lnTo>
                    <a:pt x="1943" y="24"/>
                  </a:lnTo>
                  <a:cubicBezTo>
                    <a:pt x="1291" y="530"/>
                    <a:pt x="559" y="599"/>
                    <a:pt x="209" y="599"/>
                  </a:cubicBezTo>
                  <a:cubicBezTo>
                    <a:pt x="78" y="599"/>
                    <a:pt x="1" y="589"/>
                    <a:pt x="1" y="589"/>
                  </a:cubicBezTo>
                  <a:lnTo>
                    <a:pt x="1" y="589"/>
                  </a:lnTo>
                  <a:lnTo>
                    <a:pt x="425" y="1495"/>
                  </a:lnTo>
                  <a:cubicBezTo>
                    <a:pt x="1542" y="1377"/>
                    <a:pt x="2096" y="471"/>
                    <a:pt x="2096" y="471"/>
                  </a:cubicBezTo>
                  <a:lnTo>
                    <a:pt x="2248"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30;p17"/>
            <p:cNvSpPr/>
            <p:nvPr/>
          </p:nvSpPr>
          <p:spPr>
            <a:xfrm>
              <a:off x="3541644" y="2645347"/>
              <a:ext cx="80615" cy="62134"/>
            </a:xfrm>
            <a:custGeom>
              <a:avLst/>
              <a:gdLst/>
              <a:ahLst/>
              <a:cxnLst/>
              <a:rect l="l" t="t" r="r" b="b"/>
              <a:pathLst>
                <a:path w="506" h="390" extrusionOk="0">
                  <a:moveTo>
                    <a:pt x="153" y="1"/>
                  </a:moveTo>
                  <a:lnTo>
                    <a:pt x="12" y="83"/>
                  </a:lnTo>
                  <a:lnTo>
                    <a:pt x="0" y="389"/>
                  </a:lnTo>
                  <a:cubicBezTo>
                    <a:pt x="104" y="297"/>
                    <a:pt x="234" y="279"/>
                    <a:pt x="331" y="279"/>
                  </a:cubicBezTo>
                  <a:cubicBezTo>
                    <a:pt x="397" y="279"/>
                    <a:pt x="448" y="287"/>
                    <a:pt x="465" y="287"/>
                  </a:cubicBezTo>
                  <a:cubicBezTo>
                    <a:pt x="472" y="287"/>
                    <a:pt x="474" y="286"/>
                    <a:pt x="471" y="283"/>
                  </a:cubicBezTo>
                  <a:lnTo>
                    <a:pt x="506" y="224"/>
                  </a:lnTo>
                  <a:lnTo>
                    <a:pt x="506" y="166"/>
                  </a:lnTo>
                  <a:lnTo>
                    <a:pt x="153"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31;p17"/>
            <p:cNvSpPr/>
            <p:nvPr/>
          </p:nvSpPr>
          <p:spPr>
            <a:xfrm>
              <a:off x="3554708" y="2587355"/>
              <a:ext cx="120125" cy="84438"/>
            </a:xfrm>
            <a:custGeom>
              <a:avLst/>
              <a:gdLst/>
              <a:ahLst/>
              <a:cxnLst/>
              <a:rect l="l" t="t" r="r" b="b"/>
              <a:pathLst>
                <a:path w="754" h="530" extrusionOk="0">
                  <a:moveTo>
                    <a:pt x="165" y="0"/>
                  </a:moveTo>
                  <a:cubicBezTo>
                    <a:pt x="165" y="0"/>
                    <a:pt x="165" y="0"/>
                    <a:pt x="165" y="0"/>
                  </a:cubicBezTo>
                  <a:lnTo>
                    <a:pt x="165" y="0"/>
                  </a:lnTo>
                  <a:lnTo>
                    <a:pt x="165" y="0"/>
                  </a:lnTo>
                  <a:close/>
                  <a:moveTo>
                    <a:pt x="165" y="0"/>
                  </a:moveTo>
                  <a:lnTo>
                    <a:pt x="0" y="177"/>
                  </a:lnTo>
                  <a:cubicBezTo>
                    <a:pt x="448" y="271"/>
                    <a:pt x="636" y="530"/>
                    <a:pt x="636" y="530"/>
                  </a:cubicBezTo>
                  <a:lnTo>
                    <a:pt x="753" y="412"/>
                  </a:lnTo>
                  <a:cubicBezTo>
                    <a:pt x="604" y="112"/>
                    <a:pt x="172" y="5"/>
                    <a:pt x="165" y="0"/>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32;p17"/>
            <p:cNvSpPr/>
            <p:nvPr/>
          </p:nvSpPr>
          <p:spPr>
            <a:xfrm>
              <a:off x="3614611" y="2549756"/>
              <a:ext cx="101485" cy="93997"/>
            </a:xfrm>
            <a:custGeom>
              <a:avLst/>
              <a:gdLst/>
              <a:ahLst/>
              <a:cxnLst/>
              <a:rect l="l" t="t" r="r" b="b"/>
              <a:pathLst>
                <a:path w="637" h="590" extrusionOk="0">
                  <a:moveTo>
                    <a:pt x="166" y="1"/>
                  </a:moveTo>
                  <a:lnTo>
                    <a:pt x="1" y="107"/>
                  </a:lnTo>
                  <a:cubicBezTo>
                    <a:pt x="342" y="224"/>
                    <a:pt x="472" y="589"/>
                    <a:pt x="472" y="589"/>
                  </a:cubicBezTo>
                  <a:cubicBezTo>
                    <a:pt x="636" y="48"/>
                    <a:pt x="177" y="1"/>
                    <a:pt x="166"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33;p17"/>
            <p:cNvSpPr/>
            <p:nvPr/>
          </p:nvSpPr>
          <p:spPr>
            <a:xfrm>
              <a:off x="3554708" y="2639771"/>
              <a:ext cx="127613" cy="50822"/>
            </a:xfrm>
            <a:custGeom>
              <a:avLst/>
              <a:gdLst/>
              <a:ahLst/>
              <a:cxnLst/>
              <a:rect l="l" t="t" r="r" b="b"/>
              <a:pathLst>
                <a:path w="801" h="319" extrusionOk="0">
                  <a:moveTo>
                    <a:pt x="189" y="0"/>
                  </a:moveTo>
                  <a:lnTo>
                    <a:pt x="0" y="130"/>
                  </a:lnTo>
                  <a:cubicBezTo>
                    <a:pt x="283" y="142"/>
                    <a:pt x="506" y="318"/>
                    <a:pt x="506" y="318"/>
                  </a:cubicBezTo>
                  <a:lnTo>
                    <a:pt x="801" y="118"/>
                  </a:lnTo>
                  <a:cubicBezTo>
                    <a:pt x="636" y="48"/>
                    <a:pt x="530" y="48"/>
                    <a:pt x="530" y="48"/>
                  </a:cubicBezTo>
                  <a:lnTo>
                    <a:pt x="189"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34;p17"/>
            <p:cNvSpPr/>
            <p:nvPr/>
          </p:nvSpPr>
          <p:spPr>
            <a:xfrm>
              <a:off x="3537820" y="2609819"/>
              <a:ext cx="129525" cy="60222"/>
            </a:xfrm>
            <a:custGeom>
              <a:avLst/>
              <a:gdLst/>
              <a:ahLst/>
              <a:cxnLst/>
              <a:rect l="l" t="t" r="r" b="b"/>
              <a:pathLst>
                <a:path w="813" h="378" extrusionOk="0">
                  <a:moveTo>
                    <a:pt x="59" y="0"/>
                  </a:moveTo>
                  <a:cubicBezTo>
                    <a:pt x="30" y="177"/>
                    <a:pt x="25" y="330"/>
                    <a:pt x="10" y="368"/>
                  </a:cubicBezTo>
                  <a:lnTo>
                    <a:pt x="10" y="368"/>
                  </a:lnTo>
                  <a:cubicBezTo>
                    <a:pt x="140" y="258"/>
                    <a:pt x="337" y="230"/>
                    <a:pt x="504" y="230"/>
                  </a:cubicBezTo>
                  <a:cubicBezTo>
                    <a:pt x="674" y="230"/>
                    <a:pt x="812" y="259"/>
                    <a:pt x="812" y="259"/>
                  </a:cubicBezTo>
                  <a:cubicBezTo>
                    <a:pt x="530" y="36"/>
                    <a:pt x="59" y="0"/>
                    <a:pt x="59" y="0"/>
                  </a:cubicBezTo>
                  <a:close/>
                  <a:moveTo>
                    <a:pt x="10" y="368"/>
                  </a:moveTo>
                  <a:lnTo>
                    <a:pt x="10" y="368"/>
                  </a:lnTo>
                  <a:cubicBezTo>
                    <a:pt x="7" y="371"/>
                    <a:pt x="4" y="374"/>
                    <a:pt x="0" y="377"/>
                  </a:cubicBezTo>
                  <a:cubicBezTo>
                    <a:pt x="1" y="377"/>
                    <a:pt x="2" y="377"/>
                    <a:pt x="3" y="377"/>
                  </a:cubicBezTo>
                  <a:cubicBezTo>
                    <a:pt x="6" y="377"/>
                    <a:pt x="8" y="374"/>
                    <a:pt x="10" y="368"/>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35;p17"/>
            <p:cNvSpPr/>
            <p:nvPr/>
          </p:nvSpPr>
          <p:spPr>
            <a:xfrm>
              <a:off x="3571596" y="2564732"/>
              <a:ext cx="114549" cy="105150"/>
            </a:xfrm>
            <a:custGeom>
              <a:avLst/>
              <a:gdLst/>
              <a:ahLst/>
              <a:cxnLst/>
              <a:rect l="l" t="t" r="r" b="b"/>
              <a:pathLst>
                <a:path w="719" h="660" extrusionOk="0">
                  <a:moveTo>
                    <a:pt x="236" y="1"/>
                  </a:moveTo>
                  <a:lnTo>
                    <a:pt x="0" y="166"/>
                  </a:lnTo>
                  <a:cubicBezTo>
                    <a:pt x="318" y="201"/>
                    <a:pt x="706" y="648"/>
                    <a:pt x="706" y="660"/>
                  </a:cubicBezTo>
                  <a:lnTo>
                    <a:pt x="718" y="424"/>
                  </a:lnTo>
                  <a:cubicBezTo>
                    <a:pt x="565" y="71"/>
                    <a:pt x="236" y="1"/>
                    <a:pt x="236"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36;p17"/>
            <p:cNvSpPr/>
            <p:nvPr/>
          </p:nvSpPr>
          <p:spPr>
            <a:xfrm>
              <a:off x="3629746" y="2540357"/>
              <a:ext cx="90014" cy="84598"/>
            </a:xfrm>
            <a:custGeom>
              <a:avLst/>
              <a:gdLst/>
              <a:ahLst/>
              <a:cxnLst/>
              <a:rect l="l" t="t" r="r" b="b"/>
              <a:pathLst>
                <a:path w="565" h="531" extrusionOk="0">
                  <a:moveTo>
                    <a:pt x="424" y="1"/>
                  </a:moveTo>
                  <a:lnTo>
                    <a:pt x="0" y="71"/>
                  </a:lnTo>
                  <a:cubicBezTo>
                    <a:pt x="282" y="189"/>
                    <a:pt x="377" y="530"/>
                    <a:pt x="377" y="530"/>
                  </a:cubicBezTo>
                  <a:lnTo>
                    <a:pt x="565" y="118"/>
                  </a:lnTo>
                  <a:lnTo>
                    <a:pt x="424" y="1"/>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37;p17"/>
            <p:cNvSpPr/>
            <p:nvPr/>
          </p:nvSpPr>
          <p:spPr>
            <a:xfrm>
              <a:off x="3678497" y="2534781"/>
              <a:ext cx="78862" cy="159477"/>
            </a:xfrm>
            <a:custGeom>
              <a:avLst/>
              <a:gdLst/>
              <a:ahLst/>
              <a:cxnLst/>
              <a:rect l="l" t="t" r="r" b="b"/>
              <a:pathLst>
                <a:path w="495" h="1001" extrusionOk="0">
                  <a:moveTo>
                    <a:pt x="494" y="1"/>
                  </a:moveTo>
                  <a:lnTo>
                    <a:pt x="212" y="36"/>
                  </a:lnTo>
                  <a:cubicBezTo>
                    <a:pt x="212" y="36"/>
                    <a:pt x="0" y="318"/>
                    <a:pt x="35" y="848"/>
                  </a:cubicBezTo>
                  <a:lnTo>
                    <a:pt x="318" y="1001"/>
                  </a:lnTo>
                  <a:lnTo>
                    <a:pt x="494"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38;p17"/>
            <p:cNvSpPr/>
            <p:nvPr/>
          </p:nvSpPr>
          <p:spPr>
            <a:xfrm>
              <a:off x="3702873" y="2536692"/>
              <a:ext cx="65639" cy="180029"/>
            </a:xfrm>
            <a:custGeom>
              <a:avLst/>
              <a:gdLst/>
              <a:ahLst/>
              <a:cxnLst/>
              <a:rect l="l" t="t" r="r" b="b"/>
              <a:pathLst>
                <a:path w="412" h="1130" extrusionOk="0">
                  <a:moveTo>
                    <a:pt x="282" y="0"/>
                  </a:moveTo>
                  <a:cubicBezTo>
                    <a:pt x="282" y="0"/>
                    <a:pt x="0" y="353"/>
                    <a:pt x="24" y="977"/>
                  </a:cubicBezTo>
                  <a:lnTo>
                    <a:pt x="412" y="1130"/>
                  </a:lnTo>
                  <a:lnTo>
                    <a:pt x="412" y="1130"/>
                  </a:lnTo>
                  <a:lnTo>
                    <a:pt x="282"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39;p17"/>
            <p:cNvSpPr/>
            <p:nvPr/>
          </p:nvSpPr>
          <p:spPr>
            <a:xfrm>
              <a:off x="3747800" y="2517893"/>
              <a:ext cx="125702" cy="200740"/>
            </a:xfrm>
            <a:custGeom>
              <a:avLst/>
              <a:gdLst/>
              <a:ahLst/>
              <a:cxnLst/>
              <a:rect l="l" t="t" r="r" b="b"/>
              <a:pathLst>
                <a:path w="789" h="1260" extrusionOk="0">
                  <a:moveTo>
                    <a:pt x="789" y="1"/>
                  </a:moveTo>
                  <a:lnTo>
                    <a:pt x="424" y="48"/>
                  </a:lnTo>
                  <a:cubicBezTo>
                    <a:pt x="424" y="48"/>
                    <a:pt x="0" y="789"/>
                    <a:pt x="248" y="1260"/>
                  </a:cubicBezTo>
                  <a:lnTo>
                    <a:pt x="789" y="1"/>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40;p17"/>
            <p:cNvSpPr/>
            <p:nvPr/>
          </p:nvSpPr>
          <p:spPr>
            <a:xfrm>
              <a:off x="3757200" y="2559156"/>
              <a:ext cx="78862" cy="148325"/>
            </a:xfrm>
            <a:custGeom>
              <a:avLst/>
              <a:gdLst/>
              <a:ahLst/>
              <a:cxnLst/>
              <a:rect l="l" t="t" r="r" b="b"/>
              <a:pathLst>
                <a:path w="495" h="931" extrusionOk="0">
                  <a:moveTo>
                    <a:pt x="495" y="0"/>
                  </a:moveTo>
                  <a:lnTo>
                    <a:pt x="495" y="0"/>
                  </a:lnTo>
                  <a:cubicBezTo>
                    <a:pt x="0" y="295"/>
                    <a:pt x="236" y="918"/>
                    <a:pt x="236" y="918"/>
                  </a:cubicBezTo>
                  <a:lnTo>
                    <a:pt x="353" y="930"/>
                  </a:lnTo>
                  <a:lnTo>
                    <a:pt x="495"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41;p17"/>
            <p:cNvSpPr/>
            <p:nvPr/>
          </p:nvSpPr>
          <p:spPr>
            <a:xfrm>
              <a:off x="3824591" y="2510405"/>
              <a:ext cx="131437" cy="270202"/>
            </a:xfrm>
            <a:custGeom>
              <a:avLst/>
              <a:gdLst/>
              <a:ahLst/>
              <a:cxnLst/>
              <a:rect l="l" t="t" r="r" b="b"/>
              <a:pathLst>
                <a:path w="825" h="1696" extrusionOk="0">
                  <a:moveTo>
                    <a:pt x="1" y="1460"/>
                  </a:moveTo>
                  <a:cubicBezTo>
                    <a:pt x="1" y="1460"/>
                    <a:pt x="1" y="1460"/>
                    <a:pt x="1" y="1460"/>
                  </a:cubicBezTo>
                  <a:cubicBezTo>
                    <a:pt x="1" y="1460"/>
                    <a:pt x="1" y="1460"/>
                    <a:pt x="1" y="1460"/>
                  </a:cubicBezTo>
                  <a:lnTo>
                    <a:pt x="1" y="1460"/>
                  </a:lnTo>
                  <a:lnTo>
                    <a:pt x="1" y="1460"/>
                  </a:lnTo>
                  <a:close/>
                  <a:moveTo>
                    <a:pt x="825" y="1"/>
                  </a:moveTo>
                  <a:lnTo>
                    <a:pt x="825" y="1"/>
                  </a:lnTo>
                  <a:cubicBezTo>
                    <a:pt x="9" y="269"/>
                    <a:pt x="1" y="1448"/>
                    <a:pt x="1" y="1460"/>
                  </a:cubicBezTo>
                  <a:lnTo>
                    <a:pt x="1" y="1460"/>
                  </a:lnTo>
                  <a:lnTo>
                    <a:pt x="589" y="1695"/>
                  </a:lnTo>
                  <a:lnTo>
                    <a:pt x="825"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42;p17"/>
            <p:cNvSpPr/>
            <p:nvPr/>
          </p:nvSpPr>
          <p:spPr>
            <a:xfrm>
              <a:off x="3886565" y="2510405"/>
              <a:ext cx="120125" cy="320706"/>
            </a:xfrm>
            <a:custGeom>
              <a:avLst/>
              <a:gdLst/>
              <a:ahLst/>
              <a:cxnLst/>
              <a:rect l="l" t="t" r="r" b="b"/>
              <a:pathLst>
                <a:path w="754" h="2013" extrusionOk="0">
                  <a:moveTo>
                    <a:pt x="436" y="1"/>
                  </a:moveTo>
                  <a:cubicBezTo>
                    <a:pt x="436" y="1"/>
                    <a:pt x="0" y="824"/>
                    <a:pt x="83" y="1742"/>
                  </a:cubicBezTo>
                  <a:lnTo>
                    <a:pt x="506" y="2013"/>
                  </a:lnTo>
                  <a:cubicBezTo>
                    <a:pt x="518" y="2013"/>
                    <a:pt x="389" y="1366"/>
                    <a:pt x="753"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43;p17"/>
            <p:cNvSpPr/>
            <p:nvPr/>
          </p:nvSpPr>
          <p:spPr>
            <a:xfrm>
              <a:off x="3968932" y="2547845"/>
              <a:ext cx="93997" cy="296490"/>
            </a:xfrm>
            <a:custGeom>
              <a:avLst/>
              <a:gdLst/>
              <a:ahLst/>
              <a:cxnLst/>
              <a:rect l="l" t="t" r="r" b="b"/>
              <a:pathLst>
                <a:path w="590" h="1861" extrusionOk="0">
                  <a:moveTo>
                    <a:pt x="589" y="1"/>
                  </a:moveTo>
                  <a:lnTo>
                    <a:pt x="589" y="1"/>
                  </a:lnTo>
                  <a:lnTo>
                    <a:pt x="589" y="1"/>
                  </a:lnTo>
                  <a:cubicBezTo>
                    <a:pt x="589" y="1"/>
                    <a:pt x="589" y="1"/>
                    <a:pt x="589" y="1"/>
                  </a:cubicBezTo>
                  <a:close/>
                  <a:moveTo>
                    <a:pt x="589" y="1"/>
                  </a:moveTo>
                  <a:lnTo>
                    <a:pt x="589" y="1"/>
                  </a:lnTo>
                  <a:cubicBezTo>
                    <a:pt x="588" y="14"/>
                    <a:pt x="1" y="602"/>
                    <a:pt x="1" y="1648"/>
                  </a:cubicBezTo>
                  <a:lnTo>
                    <a:pt x="507" y="1860"/>
                  </a:lnTo>
                  <a:lnTo>
                    <a:pt x="589"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4;p17"/>
            <p:cNvSpPr/>
            <p:nvPr/>
          </p:nvSpPr>
          <p:spPr>
            <a:xfrm>
              <a:off x="4025330" y="2504829"/>
              <a:ext cx="163141" cy="406897"/>
            </a:xfrm>
            <a:custGeom>
              <a:avLst/>
              <a:gdLst/>
              <a:ahLst/>
              <a:cxnLst/>
              <a:rect l="l" t="t" r="r" b="b"/>
              <a:pathLst>
                <a:path w="1024" h="2554" extrusionOk="0">
                  <a:moveTo>
                    <a:pt x="565" y="0"/>
                  </a:moveTo>
                  <a:lnTo>
                    <a:pt x="247" y="283"/>
                  </a:lnTo>
                  <a:cubicBezTo>
                    <a:pt x="0" y="942"/>
                    <a:pt x="94" y="2142"/>
                    <a:pt x="94" y="2142"/>
                  </a:cubicBezTo>
                  <a:lnTo>
                    <a:pt x="765" y="2554"/>
                  </a:lnTo>
                  <a:lnTo>
                    <a:pt x="1024" y="2554"/>
                  </a:lnTo>
                  <a:lnTo>
                    <a:pt x="777"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45;p17"/>
            <p:cNvSpPr/>
            <p:nvPr/>
          </p:nvSpPr>
          <p:spPr>
            <a:xfrm>
              <a:off x="4079657" y="2506741"/>
              <a:ext cx="170788" cy="390009"/>
            </a:xfrm>
            <a:custGeom>
              <a:avLst/>
              <a:gdLst/>
              <a:ahLst/>
              <a:cxnLst/>
              <a:rect l="l" t="t" r="r" b="b"/>
              <a:pathLst>
                <a:path w="1072" h="2448" extrusionOk="0">
                  <a:moveTo>
                    <a:pt x="412" y="0"/>
                  </a:moveTo>
                  <a:cubicBezTo>
                    <a:pt x="0" y="1789"/>
                    <a:pt x="518" y="2448"/>
                    <a:pt x="518" y="2448"/>
                  </a:cubicBezTo>
                  <a:lnTo>
                    <a:pt x="977" y="659"/>
                  </a:lnTo>
                  <a:lnTo>
                    <a:pt x="1071" y="12"/>
                  </a:lnTo>
                  <a:lnTo>
                    <a:pt x="412"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46;p17"/>
            <p:cNvSpPr/>
            <p:nvPr/>
          </p:nvSpPr>
          <p:spPr>
            <a:xfrm>
              <a:off x="4126497" y="2523469"/>
              <a:ext cx="198828" cy="414544"/>
            </a:xfrm>
            <a:custGeom>
              <a:avLst/>
              <a:gdLst/>
              <a:ahLst/>
              <a:cxnLst/>
              <a:rect l="l" t="t" r="r" b="b"/>
              <a:pathLst>
                <a:path w="1248" h="2602" extrusionOk="0">
                  <a:moveTo>
                    <a:pt x="1248" y="1"/>
                  </a:moveTo>
                  <a:lnTo>
                    <a:pt x="1248" y="1"/>
                  </a:lnTo>
                  <a:cubicBezTo>
                    <a:pt x="1248" y="1"/>
                    <a:pt x="565" y="107"/>
                    <a:pt x="224" y="954"/>
                  </a:cubicBezTo>
                  <a:cubicBezTo>
                    <a:pt x="224" y="954"/>
                    <a:pt x="0" y="1778"/>
                    <a:pt x="224" y="2343"/>
                  </a:cubicBezTo>
                  <a:lnTo>
                    <a:pt x="542" y="2602"/>
                  </a:lnTo>
                  <a:lnTo>
                    <a:pt x="1248" y="1"/>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47;p17"/>
            <p:cNvSpPr/>
            <p:nvPr/>
          </p:nvSpPr>
          <p:spPr>
            <a:xfrm>
              <a:off x="4223998" y="2489853"/>
              <a:ext cx="251403" cy="285019"/>
            </a:xfrm>
            <a:custGeom>
              <a:avLst/>
              <a:gdLst/>
              <a:ahLst/>
              <a:cxnLst/>
              <a:rect l="l" t="t" r="r" b="b"/>
              <a:pathLst>
                <a:path w="1578" h="1789" extrusionOk="0">
                  <a:moveTo>
                    <a:pt x="1095" y="0"/>
                  </a:moveTo>
                  <a:lnTo>
                    <a:pt x="518" y="200"/>
                  </a:lnTo>
                  <a:cubicBezTo>
                    <a:pt x="518" y="200"/>
                    <a:pt x="0" y="1083"/>
                    <a:pt x="271" y="1789"/>
                  </a:cubicBezTo>
                  <a:lnTo>
                    <a:pt x="1577" y="12"/>
                  </a:lnTo>
                  <a:lnTo>
                    <a:pt x="1095"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48;p17"/>
            <p:cNvSpPr/>
            <p:nvPr/>
          </p:nvSpPr>
          <p:spPr>
            <a:xfrm>
              <a:off x="4162184" y="2489853"/>
              <a:ext cx="365634" cy="472536"/>
            </a:xfrm>
            <a:custGeom>
              <a:avLst/>
              <a:gdLst/>
              <a:ahLst/>
              <a:cxnLst/>
              <a:rect l="l" t="t" r="r" b="b"/>
              <a:pathLst>
                <a:path w="2295" h="2966" extrusionOk="0">
                  <a:moveTo>
                    <a:pt x="1824" y="0"/>
                  </a:moveTo>
                  <a:cubicBezTo>
                    <a:pt x="0" y="1353"/>
                    <a:pt x="294" y="2965"/>
                    <a:pt x="294" y="2965"/>
                  </a:cubicBezTo>
                  <a:lnTo>
                    <a:pt x="1636" y="2401"/>
                  </a:lnTo>
                  <a:lnTo>
                    <a:pt x="2295" y="47"/>
                  </a:lnTo>
                  <a:lnTo>
                    <a:pt x="1824" y="0"/>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49;p17"/>
            <p:cNvSpPr/>
            <p:nvPr/>
          </p:nvSpPr>
          <p:spPr>
            <a:xfrm>
              <a:off x="4366428" y="2472965"/>
              <a:ext cx="275779" cy="341258"/>
            </a:xfrm>
            <a:custGeom>
              <a:avLst/>
              <a:gdLst/>
              <a:ahLst/>
              <a:cxnLst/>
              <a:rect l="l" t="t" r="r" b="b"/>
              <a:pathLst>
                <a:path w="1731" h="2142" extrusionOk="0">
                  <a:moveTo>
                    <a:pt x="1024" y="0"/>
                  </a:moveTo>
                  <a:cubicBezTo>
                    <a:pt x="24" y="1036"/>
                    <a:pt x="1" y="1989"/>
                    <a:pt x="1" y="1989"/>
                  </a:cubicBezTo>
                  <a:lnTo>
                    <a:pt x="860" y="2142"/>
                  </a:lnTo>
                  <a:lnTo>
                    <a:pt x="1731" y="24"/>
                  </a:lnTo>
                  <a:lnTo>
                    <a:pt x="1024"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50;p17"/>
            <p:cNvSpPr/>
            <p:nvPr/>
          </p:nvSpPr>
          <p:spPr>
            <a:xfrm>
              <a:off x="4162184" y="2487623"/>
              <a:ext cx="270043" cy="186083"/>
            </a:xfrm>
            <a:custGeom>
              <a:avLst/>
              <a:gdLst/>
              <a:ahLst/>
              <a:cxnLst/>
              <a:rect l="l" t="t" r="r" b="b"/>
              <a:pathLst>
                <a:path w="1695" h="1168" extrusionOk="0">
                  <a:moveTo>
                    <a:pt x="1341" y="1"/>
                  </a:moveTo>
                  <a:cubicBezTo>
                    <a:pt x="939" y="1"/>
                    <a:pt x="645" y="50"/>
                    <a:pt x="595" y="50"/>
                  </a:cubicBezTo>
                  <a:cubicBezTo>
                    <a:pt x="592" y="50"/>
                    <a:pt x="589" y="50"/>
                    <a:pt x="588" y="49"/>
                  </a:cubicBezTo>
                  <a:cubicBezTo>
                    <a:pt x="224" y="391"/>
                    <a:pt x="0" y="1167"/>
                    <a:pt x="0" y="1167"/>
                  </a:cubicBezTo>
                  <a:cubicBezTo>
                    <a:pt x="541" y="391"/>
                    <a:pt x="1695" y="14"/>
                    <a:pt x="1695" y="14"/>
                  </a:cubicBezTo>
                  <a:cubicBezTo>
                    <a:pt x="1571" y="5"/>
                    <a:pt x="1452" y="1"/>
                    <a:pt x="1341"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51;p17"/>
            <p:cNvSpPr/>
            <p:nvPr/>
          </p:nvSpPr>
          <p:spPr>
            <a:xfrm>
              <a:off x="3924005" y="2501005"/>
              <a:ext cx="202652" cy="330106"/>
            </a:xfrm>
            <a:custGeom>
              <a:avLst/>
              <a:gdLst/>
              <a:ahLst/>
              <a:cxnLst/>
              <a:rect l="l" t="t" r="r" b="b"/>
              <a:pathLst>
                <a:path w="1272" h="2072" extrusionOk="0">
                  <a:moveTo>
                    <a:pt x="507" y="1"/>
                  </a:moveTo>
                  <a:cubicBezTo>
                    <a:pt x="507" y="1"/>
                    <a:pt x="1" y="1130"/>
                    <a:pt x="283" y="2072"/>
                  </a:cubicBezTo>
                  <a:cubicBezTo>
                    <a:pt x="283" y="2072"/>
                    <a:pt x="248" y="977"/>
                    <a:pt x="1271"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2;p17"/>
            <p:cNvSpPr/>
            <p:nvPr/>
          </p:nvSpPr>
          <p:spPr>
            <a:xfrm>
              <a:off x="3781575" y="2506741"/>
              <a:ext cx="187517" cy="255067"/>
            </a:xfrm>
            <a:custGeom>
              <a:avLst/>
              <a:gdLst/>
              <a:ahLst/>
              <a:cxnLst/>
              <a:rect l="l" t="t" r="r" b="b"/>
              <a:pathLst>
                <a:path w="1177" h="1601" extrusionOk="0">
                  <a:moveTo>
                    <a:pt x="1177" y="0"/>
                  </a:moveTo>
                  <a:lnTo>
                    <a:pt x="553" y="24"/>
                  </a:lnTo>
                  <a:cubicBezTo>
                    <a:pt x="553" y="24"/>
                    <a:pt x="0" y="541"/>
                    <a:pt x="106" y="1471"/>
                  </a:cubicBezTo>
                  <a:lnTo>
                    <a:pt x="342" y="1600"/>
                  </a:lnTo>
                  <a:cubicBezTo>
                    <a:pt x="342" y="1600"/>
                    <a:pt x="400" y="541"/>
                    <a:pt x="1177"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53;p17"/>
            <p:cNvSpPr/>
            <p:nvPr/>
          </p:nvSpPr>
          <p:spPr>
            <a:xfrm>
              <a:off x="3725336" y="2517893"/>
              <a:ext cx="93838" cy="215716"/>
            </a:xfrm>
            <a:custGeom>
              <a:avLst/>
              <a:gdLst/>
              <a:ahLst/>
              <a:cxnLst/>
              <a:rect l="l" t="t" r="r" b="b"/>
              <a:pathLst>
                <a:path w="589" h="1354" extrusionOk="0">
                  <a:moveTo>
                    <a:pt x="589" y="1"/>
                  </a:moveTo>
                  <a:lnTo>
                    <a:pt x="106" y="36"/>
                  </a:lnTo>
                  <a:cubicBezTo>
                    <a:pt x="0" y="942"/>
                    <a:pt x="283" y="1354"/>
                    <a:pt x="294" y="1354"/>
                  </a:cubicBezTo>
                  <a:lnTo>
                    <a:pt x="506" y="1354"/>
                  </a:lnTo>
                  <a:cubicBezTo>
                    <a:pt x="294" y="777"/>
                    <a:pt x="589" y="1"/>
                    <a:pt x="589"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54;p17"/>
            <p:cNvSpPr/>
            <p:nvPr/>
          </p:nvSpPr>
          <p:spPr>
            <a:xfrm>
              <a:off x="3535909" y="2679122"/>
              <a:ext cx="103238" cy="45246"/>
            </a:xfrm>
            <a:custGeom>
              <a:avLst/>
              <a:gdLst/>
              <a:ahLst/>
              <a:cxnLst/>
              <a:rect l="l" t="t" r="r" b="b"/>
              <a:pathLst>
                <a:path w="648" h="284" extrusionOk="0">
                  <a:moveTo>
                    <a:pt x="434" y="0"/>
                  </a:moveTo>
                  <a:cubicBezTo>
                    <a:pt x="210" y="0"/>
                    <a:pt x="1" y="95"/>
                    <a:pt x="1" y="95"/>
                  </a:cubicBezTo>
                  <a:lnTo>
                    <a:pt x="12" y="95"/>
                  </a:lnTo>
                  <a:lnTo>
                    <a:pt x="12" y="189"/>
                  </a:lnTo>
                  <a:lnTo>
                    <a:pt x="342" y="283"/>
                  </a:lnTo>
                  <a:lnTo>
                    <a:pt x="648" y="36"/>
                  </a:lnTo>
                  <a:cubicBezTo>
                    <a:pt x="579" y="10"/>
                    <a:pt x="506" y="0"/>
                    <a:pt x="434"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55;p17"/>
            <p:cNvSpPr/>
            <p:nvPr/>
          </p:nvSpPr>
          <p:spPr>
            <a:xfrm>
              <a:off x="3654122" y="2671634"/>
              <a:ext cx="1912" cy="159"/>
            </a:xfrm>
            <a:custGeom>
              <a:avLst/>
              <a:gdLst/>
              <a:ahLst/>
              <a:cxnLst/>
              <a:rect l="l" t="t" r="r" b="b"/>
              <a:pathLst>
                <a:path w="12" h="1" extrusionOk="0">
                  <a:moveTo>
                    <a:pt x="0" y="1"/>
                  </a:moveTo>
                  <a:lnTo>
                    <a:pt x="0" y="1"/>
                  </a:lnTo>
                  <a:lnTo>
                    <a:pt x="12" y="1"/>
                  </a:lnTo>
                  <a:close/>
                </a:path>
              </a:pathLst>
            </a:custGeom>
            <a:solidFill>
              <a:srgbClr val="814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6;p17"/>
            <p:cNvSpPr/>
            <p:nvPr/>
          </p:nvSpPr>
          <p:spPr>
            <a:xfrm>
              <a:off x="3693473" y="2649171"/>
              <a:ext cx="871945" cy="311306"/>
            </a:xfrm>
            <a:custGeom>
              <a:avLst/>
              <a:gdLst/>
              <a:ahLst/>
              <a:cxnLst/>
              <a:rect l="l" t="t" r="r" b="b"/>
              <a:pathLst>
                <a:path w="5473" h="1954" extrusionOk="0">
                  <a:moveTo>
                    <a:pt x="5472" y="0"/>
                  </a:moveTo>
                  <a:lnTo>
                    <a:pt x="5472" y="0"/>
                  </a:lnTo>
                  <a:cubicBezTo>
                    <a:pt x="4364" y="291"/>
                    <a:pt x="3285" y="382"/>
                    <a:pt x="2367" y="382"/>
                  </a:cubicBezTo>
                  <a:cubicBezTo>
                    <a:pt x="1278" y="382"/>
                    <a:pt x="415" y="253"/>
                    <a:pt x="0" y="177"/>
                  </a:cubicBezTo>
                  <a:lnTo>
                    <a:pt x="0" y="177"/>
                  </a:lnTo>
                  <a:lnTo>
                    <a:pt x="47" y="200"/>
                  </a:lnTo>
                  <a:lnTo>
                    <a:pt x="47" y="259"/>
                  </a:lnTo>
                  <a:lnTo>
                    <a:pt x="377" y="389"/>
                  </a:lnTo>
                  <a:cubicBezTo>
                    <a:pt x="412" y="471"/>
                    <a:pt x="436" y="518"/>
                    <a:pt x="436" y="518"/>
                  </a:cubicBezTo>
                  <a:lnTo>
                    <a:pt x="600" y="518"/>
                  </a:lnTo>
                  <a:lnTo>
                    <a:pt x="600" y="553"/>
                  </a:lnTo>
                  <a:lnTo>
                    <a:pt x="836" y="683"/>
                  </a:lnTo>
                  <a:cubicBezTo>
                    <a:pt x="849" y="688"/>
                    <a:pt x="859" y="690"/>
                    <a:pt x="867" y="690"/>
                  </a:cubicBezTo>
                  <a:cubicBezTo>
                    <a:pt x="895" y="690"/>
                    <a:pt x="895" y="663"/>
                    <a:pt x="895" y="636"/>
                  </a:cubicBezTo>
                  <a:lnTo>
                    <a:pt x="1295" y="777"/>
                  </a:lnTo>
                  <a:lnTo>
                    <a:pt x="1295" y="871"/>
                  </a:lnTo>
                  <a:lnTo>
                    <a:pt x="1718" y="1142"/>
                  </a:lnTo>
                  <a:lnTo>
                    <a:pt x="1718" y="1012"/>
                  </a:lnTo>
                  <a:lnTo>
                    <a:pt x="2142" y="1189"/>
                  </a:lnTo>
                  <a:lnTo>
                    <a:pt x="2142" y="1224"/>
                  </a:lnTo>
                  <a:lnTo>
                    <a:pt x="2824" y="1636"/>
                  </a:lnTo>
                  <a:lnTo>
                    <a:pt x="3024" y="1636"/>
                  </a:lnTo>
                  <a:lnTo>
                    <a:pt x="3189" y="1765"/>
                  </a:lnTo>
                  <a:cubicBezTo>
                    <a:pt x="3189" y="1895"/>
                    <a:pt x="3201" y="1954"/>
                    <a:pt x="3201" y="1954"/>
                  </a:cubicBezTo>
                  <a:lnTo>
                    <a:pt x="4531" y="1377"/>
                  </a:lnTo>
                  <a:lnTo>
                    <a:pt x="4648" y="953"/>
                  </a:lnTo>
                  <a:lnTo>
                    <a:pt x="5048" y="1024"/>
                  </a:lnTo>
                  <a:lnTo>
                    <a:pt x="5472" y="0"/>
                  </a:lnTo>
                  <a:close/>
                </a:path>
              </a:pathLst>
            </a:custGeom>
            <a:solidFill>
              <a:srgbClr val="814500">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7;p17"/>
            <p:cNvSpPr/>
            <p:nvPr/>
          </p:nvSpPr>
          <p:spPr>
            <a:xfrm>
              <a:off x="4315765" y="3445917"/>
              <a:ext cx="753890" cy="197076"/>
            </a:xfrm>
            <a:custGeom>
              <a:avLst/>
              <a:gdLst/>
              <a:ahLst/>
              <a:cxnLst/>
              <a:rect l="l" t="t" r="r" b="b"/>
              <a:pathLst>
                <a:path w="4732" h="1237" extrusionOk="0">
                  <a:moveTo>
                    <a:pt x="3225" y="0"/>
                  </a:moveTo>
                  <a:lnTo>
                    <a:pt x="1" y="542"/>
                  </a:lnTo>
                  <a:lnTo>
                    <a:pt x="978" y="1236"/>
                  </a:lnTo>
                  <a:lnTo>
                    <a:pt x="4331" y="1236"/>
                  </a:lnTo>
                  <a:lnTo>
                    <a:pt x="4732" y="954"/>
                  </a:lnTo>
                  <a:lnTo>
                    <a:pt x="3225"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58;p17"/>
            <p:cNvSpPr/>
            <p:nvPr/>
          </p:nvSpPr>
          <p:spPr>
            <a:xfrm>
              <a:off x="4257774" y="3389360"/>
              <a:ext cx="590590" cy="162185"/>
            </a:xfrm>
            <a:custGeom>
              <a:avLst/>
              <a:gdLst/>
              <a:ahLst/>
              <a:cxnLst/>
              <a:rect l="l" t="t" r="r" b="b"/>
              <a:pathLst>
                <a:path w="3707" h="1018" extrusionOk="0">
                  <a:moveTo>
                    <a:pt x="3707" y="614"/>
                  </a:moveTo>
                  <a:cubicBezTo>
                    <a:pt x="3707" y="614"/>
                    <a:pt x="3707" y="615"/>
                    <a:pt x="3707" y="615"/>
                  </a:cubicBezTo>
                  <a:lnTo>
                    <a:pt x="3707" y="615"/>
                  </a:lnTo>
                  <a:cubicBezTo>
                    <a:pt x="3707" y="615"/>
                    <a:pt x="3707" y="615"/>
                    <a:pt x="3707" y="614"/>
                  </a:cubicBezTo>
                  <a:close/>
                  <a:moveTo>
                    <a:pt x="1744" y="0"/>
                  </a:moveTo>
                  <a:cubicBezTo>
                    <a:pt x="1164" y="0"/>
                    <a:pt x="540" y="192"/>
                    <a:pt x="0" y="791"/>
                  </a:cubicBezTo>
                  <a:cubicBezTo>
                    <a:pt x="0" y="791"/>
                    <a:pt x="932" y="1017"/>
                    <a:pt x="1929" y="1017"/>
                  </a:cubicBezTo>
                  <a:cubicBezTo>
                    <a:pt x="2571" y="1017"/>
                    <a:pt x="3241" y="923"/>
                    <a:pt x="3707" y="615"/>
                  </a:cubicBezTo>
                  <a:lnTo>
                    <a:pt x="3707" y="615"/>
                  </a:lnTo>
                  <a:cubicBezTo>
                    <a:pt x="3706" y="615"/>
                    <a:pt x="3706" y="615"/>
                    <a:pt x="3706" y="615"/>
                  </a:cubicBezTo>
                  <a:cubicBezTo>
                    <a:pt x="3678" y="615"/>
                    <a:pt x="2781" y="0"/>
                    <a:pt x="1744" y="0"/>
                  </a:cubicBezTo>
                  <a:close/>
                </a:path>
              </a:pathLst>
            </a:custGeom>
            <a:solidFill>
              <a:srgbClr val="5A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59;p17"/>
            <p:cNvSpPr/>
            <p:nvPr/>
          </p:nvSpPr>
          <p:spPr>
            <a:xfrm>
              <a:off x="4471418" y="3394139"/>
              <a:ext cx="723779" cy="276894"/>
            </a:xfrm>
            <a:custGeom>
              <a:avLst/>
              <a:gdLst/>
              <a:ahLst/>
              <a:cxnLst/>
              <a:rect l="l" t="t" r="r" b="b"/>
              <a:pathLst>
                <a:path w="4543" h="1738" extrusionOk="0">
                  <a:moveTo>
                    <a:pt x="1552" y="1"/>
                  </a:moveTo>
                  <a:cubicBezTo>
                    <a:pt x="1092" y="1"/>
                    <a:pt x="576" y="57"/>
                    <a:pt x="1" y="196"/>
                  </a:cubicBezTo>
                  <a:cubicBezTo>
                    <a:pt x="1" y="196"/>
                    <a:pt x="2907" y="443"/>
                    <a:pt x="3813" y="1738"/>
                  </a:cubicBezTo>
                  <a:lnTo>
                    <a:pt x="4543" y="1149"/>
                  </a:lnTo>
                  <a:lnTo>
                    <a:pt x="4543" y="1149"/>
                  </a:lnTo>
                  <a:cubicBezTo>
                    <a:pt x="4543" y="1149"/>
                    <a:pt x="4543" y="1149"/>
                    <a:pt x="4543" y="1149"/>
                  </a:cubicBezTo>
                  <a:cubicBezTo>
                    <a:pt x="4543" y="1149"/>
                    <a:pt x="4543" y="1149"/>
                    <a:pt x="4543" y="1149"/>
                  </a:cubicBezTo>
                  <a:lnTo>
                    <a:pt x="4543" y="1149"/>
                  </a:lnTo>
                  <a:lnTo>
                    <a:pt x="4543" y="1149"/>
                  </a:lnTo>
                  <a:lnTo>
                    <a:pt x="4543" y="1149"/>
                  </a:lnTo>
                  <a:cubicBezTo>
                    <a:pt x="4534" y="1147"/>
                    <a:pt x="3617" y="1"/>
                    <a:pt x="1552"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60;p17"/>
            <p:cNvSpPr/>
            <p:nvPr/>
          </p:nvSpPr>
          <p:spPr>
            <a:xfrm>
              <a:off x="4182735" y="3247089"/>
              <a:ext cx="860633" cy="287090"/>
            </a:xfrm>
            <a:custGeom>
              <a:avLst/>
              <a:gdLst/>
              <a:ahLst/>
              <a:cxnLst/>
              <a:rect l="l" t="t" r="r" b="b"/>
              <a:pathLst>
                <a:path w="5402" h="1802" extrusionOk="0">
                  <a:moveTo>
                    <a:pt x="1839" y="0"/>
                  </a:moveTo>
                  <a:cubicBezTo>
                    <a:pt x="1257" y="0"/>
                    <a:pt x="636" y="119"/>
                    <a:pt x="0" y="425"/>
                  </a:cubicBezTo>
                  <a:lnTo>
                    <a:pt x="189" y="1802"/>
                  </a:lnTo>
                  <a:cubicBezTo>
                    <a:pt x="189" y="1802"/>
                    <a:pt x="1305" y="1111"/>
                    <a:pt x="3174" y="1111"/>
                  </a:cubicBezTo>
                  <a:cubicBezTo>
                    <a:pt x="3830" y="1111"/>
                    <a:pt x="4577" y="1196"/>
                    <a:pt x="5402" y="1425"/>
                  </a:cubicBezTo>
                  <a:cubicBezTo>
                    <a:pt x="5402" y="1425"/>
                    <a:pt x="3857" y="0"/>
                    <a:pt x="1839"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61;p17"/>
            <p:cNvSpPr/>
            <p:nvPr/>
          </p:nvSpPr>
          <p:spPr>
            <a:xfrm>
              <a:off x="4150872" y="3057501"/>
              <a:ext cx="1059461" cy="336160"/>
            </a:xfrm>
            <a:custGeom>
              <a:avLst/>
              <a:gdLst/>
              <a:ahLst/>
              <a:cxnLst/>
              <a:rect l="l" t="t" r="r" b="b"/>
              <a:pathLst>
                <a:path w="6650" h="2110" extrusionOk="0">
                  <a:moveTo>
                    <a:pt x="2795" y="1"/>
                  </a:moveTo>
                  <a:cubicBezTo>
                    <a:pt x="426" y="1"/>
                    <a:pt x="0" y="720"/>
                    <a:pt x="0" y="720"/>
                  </a:cubicBezTo>
                  <a:lnTo>
                    <a:pt x="6649" y="2109"/>
                  </a:lnTo>
                  <a:lnTo>
                    <a:pt x="5955" y="309"/>
                  </a:lnTo>
                  <a:cubicBezTo>
                    <a:pt x="4635" y="84"/>
                    <a:pt x="3602" y="1"/>
                    <a:pt x="2795"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62;p17"/>
            <p:cNvSpPr/>
            <p:nvPr/>
          </p:nvSpPr>
          <p:spPr>
            <a:xfrm>
              <a:off x="4111521" y="2990429"/>
              <a:ext cx="718203" cy="181941"/>
            </a:xfrm>
            <a:custGeom>
              <a:avLst/>
              <a:gdLst/>
              <a:ahLst/>
              <a:cxnLst/>
              <a:rect l="l" t="t" r="r" b="b"/>
              <a:pathLst>
                <a:path w="4508" h="1142" extrusionOk="0">
                  <a:moveTo>
                    <a:pt x="1836" y="0"/>
                  </a:moveTo>
                  <a:cubicBezTo>
                    <a:pt x="659" y="0"/>
                    <a:pt x="0" y="530"/>
                    <a:pt x="0" y="530"/>
                  </a:cubicBezTo>
                  <a:lnTo>
                    <a:pt x="247" y="1141"/>
                  </a:lnTo>
                  <a:cubicBezTo>
                    <a:pt x="932" y="649"/>
                    <a:pt x="1818" y="509"/>
                    <a:pt x="2605" y="509"/>
                  </a:cubicBezTo>
                  <a:cubicBezTo>
                    <a:pt x="3643" y="509"/>
                    <a:pt x="4507" y="753"/>
                    <a:pt x="4507" y="753"/>
                  </a:cubicBezTo>
                  <a:cubicBezTo>
                    <a:pt x="4507" y="753"/>
                    <a:pt x="3013" y="0"/>
                    <a:pt x="1836"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63;p17"/>
            <p:cNvSpPr/>
            <p:nvPr/>
          </p:nvSpPr>
          <p:spPr>
            <a:xfrm>
              <a:off x="4366428" y="2920966"/>
              <a:ext cx="742579" cy="422032"/>
            </a:xfrm>
            <a:custGeom>
              <a:avLst/>
              <a:gdLst/>
              <a:ahLst/>
              <a:cxnLst/>
              <a:rect l="l" t="t" r="r" b="b"/>
              <a:pathLst>
                <a:path w="4661" h="2649" extrusionOk="0">
                  <a:moveTo>
                    <a:pt x="3237" y="1"/>
                  </a:moveTo>
                  <a:lnTo>
                    <a:pt x="1" y="424"/>
                  </a:lnTo>
                  <a:cubicBezTo>
                    <a:pt x="1" y="424"/>
                    <a:pt x="2472" y="765"/>
                    <a:pt x="4661" y="2648"/>
                  </a:cubicBezTo>
                  <a:lnTo>
                    <a:pt x="3237"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64;p17"/>
            <p:cNvSpPr/>
            <p:nvPr/>
          </p:nvSpPr>
          <p:spPr>
            <a:xfrm>
              <a:off x="4595207" y="2927976"/>
              <a:ext cx="808218" cy="634402"/>
            </a:xfrm>
            <a:custGeom>
              <a:avLst/>
              <a:gdLst/>
              <a:ahLst/>
              <a:cxnLst/>
              <a:rect l="l" t="t" r="r" b="b"/>
              <a:pathLst>
                <a:path w="5073" h="3982" extrusionOk="0">
                  <a:moveTo>
                    <a:pt x="419" y="0"/>
                  </a:moveTo>
                  <a:cubicBezTo>
                    <a:pt x="279" y="0"/>
                    <a:pt x="139" y="9"/>
                    <a:pt x="0" y="27"/>
                  </a:cubicBezTo>
                  <a:cubicBezTo>
                    <a:pt x="0" y="27"/>
                    <a:pt x="2542" y="745"/>
                    <a:pt x="4013" y="3981"/>
                  </a:cubicBezTo>
                  <a:lnTo>
                    <a:pt x="5072" y="2322"/>
                  </a:lnTo>
                  <a:cubicBezTo>
                    <a:pt x="5061" y="2322"/>
                    <a:pt x="2718" y="0"/>
                    <a:pt x="419"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65;p17"/>
            <p:cNvSpPr/>
            <p:nvPr/>
          </p:nvSpPr>
          <p:spPr>
            <a:xfrm>
              <a:off x="4162184" y="2844494"/>
              <a:ext cx="878636" cy="205998"/>
            </a:xfrm>
            <a:custGeom>
              <a:avLst/>
              <a:gdLst/>
              <a:ahLst/>
              <a:cxnLst/>
              <a:rect l="l" t="t" r="r" b="b"/>
              <a:pathLst>
                <a:path w="5515" h="1293" extrusionOk="0">
                  <a:moveTo>
                    <a:pt x="1697" y="0"/>
                  </a:moveTo>
                  <a:cubicBezTo>
                    <a:pt x="1355" y="0"/>
                    <a:pt x="1003" y="35"/>
                    <a:pt x="647" y="116"/>
                  </a:cubicBezTo>
                  <a:lnTo>
                    <a:pt x="0" y="1034"/>
                  </a:lnTo>
                  <a:lnTo>
                    <a:pt x="0" y="1245"/>
                  </a:lnTo>
                  <a:cubicBezTo>
                    <a:pt x="0" y="1245"/>
                    <a:pt x="695" y="888"/>
                    <a:pt x="2264" y="888"/>
                  </a:cubicBezTo>
                  <a:cubicBezTo>
                    <a:pt x="3093" y="888"/>
                    <a:pt x="4165" y="988"/>
                    <a:pt x="5507" y="1293"/>
                  </a:cubicBezTo>
                  <a:cubicBezTo>
                    <a:pt x="5507" y="1293"/>
                    <a:pt x="5507" y="1293"/>
                    <a:pt x="5507" y="1293"/>
                  </a:cubicBezTo>
                  <a:cubicBezTo>
                    <a:pt x="5514" y="1293"/>
                    <a:pt x="3783" y="0"/>
                    <a:pt x="1697"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66;p17"/>
            <p:cNvSpPr/>
            <p:nvPr/>
          </p:nvSpPr>
          <p:spPr>
            <a:xfrm>
              <a:off x="4810763" y="2675458"/>
              <a:ext cx="508223" cy="425696"/>
            </a:xfrm>
            <a:custGeom>
              <a:avLst/>
              <a:gdLst/>
              <a:ahLst/>
              <a:cxnLst/>
              <a:rect l="l" t="t" r="r" b="b"/>
              <a:pathLst>
                <a:path w="3190" h="2672" extrusionOk="0">
                  <a:moveTo>
                    <a:pt x="1683" y="0"/>
                  </a:moveTo>
                  <a:lnTo>
                    <a:pt x="1" y="1365"/>
                  </a:lnTo>
                  <a:lnTo>
                    <a:pt x="3190" y="2671"/>
                  </a:lnTo>
                  <a:lnTo>
                    <a:pt x="1683"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67;p17"/>
            <p:cNvSpPr/>
            <p:nvPr/>
          </p:nvSpPr>
          <p:spPr>
            <a:xfrm>
              <a:off x="4231486" y="2707321"/>
              <a:ext cx="1153140" cy="588837"/>
            </a:xfrm>
            <a:custGeom>
              <a:avLst/>
              <a:gdLst/>
              <a:ahLst/>
              <a:cxnLst/>
              <a:rect l="l" t="t" r="r" b="b"/>
              <a:pathLst>
                <a:path w="7238" h="3696" extrusionOk="0">
                  <a:moveTo>
                    <a:pt x="1507" y="0"/>
                  </a:moveTo>
                  <a:cubicBezTo>
                    <a:pt x="1507" y="0"/>
                    <a:pt x="577" y="353"/>
                    <a:pt x="0" y="989"/>
                  </a:cubicBezTo>
                  <a:cubicBezTo>
                    <a:pt x="0" y="989"/>
                    <a:pt x="187" y="964"/>
                    <a:pt x="512" y="964"/>
                  </a:cubicBezTo>
                  <a:cubicBezTo>
                    <a:pt x="1606" y="964"/>
                    <a:pt x="4264" y="1244"/>
                    <a:pt x="6578" y="3695"/>
                  </a:cubicBezTo>
                  <a:lnTo>
                    <a:pt x="7237" y="2813"/>
                  </a:lnTo>
                  <a:cubicBezTo>
                    <a:pt x="7237" y="2813"/>
                    <a:pt x="4319" y="341"/>
                    <a:pt x="1507"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68;p17"/>
            <p:cNvSpPr/>
            <p:nvPr/>
          </p:nvSpPr>
          <p:spPr>
            <a:xfrm>
              <a:off x="4150872" y="3129194"/>
              <a:ext cx="1143103" cy="506311"/>
            </a:xfrm>
            <a:custGeom>
              <a:avLst/>
              <a:gdLst/>
              <a:ahLst/>
              <a:cxnLst/>
              <a:rect l="l" t="t" r="r" b="b"/>
              <a:pathLst>
                <a:path w="7175" h="3178" extrusionOk="0">
                  <a:moveTo>
                    <a:pt x="1939" y="0"/>
                  </a:moveTo>
                  <a:cubicBezTo>
                    <a:pt x="1336" y="0"/>
                    <a:pt x="689" y="81"/>
                    <a:pt x="0" y="270"/>
                  </a:cubicBezTo>
                  <a:lnTo>
                    <a:pt x="71" y="1330"/>
                  </a:lnTo>
                  <a:cubicBezTo>
                    <a:pt x="71" y="1330"/>
                    <a:pt x="913" y="1077"/>
                    <a:pt x="2028" y="1077"/>
                  </a:cubicBezTo>
                  <a:cubicBezTo>
                    <a:pt x="3403" y="1077"/>
                    <a:pt x="5194" y="1461"/>
                    <a:pt x="6331" y="3177"/>
                  </a:cubicBezTo>
                  <a:lnTo>
                    <a:pt x="7155" y="2400"/>
                  </a:lnTo>
                  <a:cubicBezTo>
                    <a:pt x="7175" y="2380"/>
                    <a:pt x="5221" y="0"/>
                    <a:pt x="1939"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69;p17"/>
            <p:cNvSpPr/>
            <p:nvPr/>
          </p:nvSpPr>
          <p:spPr>
            <a:xfrm>
              <a:off x="4178912" y="3425365"/>
              <a:ext cx="946983" cy="343966"/>
            </a:xfrm>
            <a:custGeom>
              <a:avLst/>
              <a:gdLst/>
              <a:ahLst/>
              <a:cxnLst/>
              <a:rect l="l" t="t" r="r" b="b"/>
              <a:pathLst>
                <a:path w="5944" h="2159" extrusionOk="0">
                  <a:moveTo>
                    <a:pt x="1" y="0"/>
                  </a:moveTo>
                  <a:lnTo>
                    <a:pt x="95" y="883"/>
                  </a:lnTo>
                  <a:cubicBezTo>
                    <a:pt x="95" y="883"/>
                    <a:pt x="1752" y="2159"/>
                    <a:pt x="3777" y="2159"/>
                  </a:cubicBezTo>
                  <a:cubicBezTo>
                    <a:pt x="4439" y="2159"/>
                    <a:pt x="5141" y="2022"/>
                    <a:pt x="5838" y="1659"/>
                  </a:cubicBezTo>
                  <a:lnTo>
                    <a:pt x="5944" y="1377"/>
                  </a:lnTo>
                  <a:cubicBezTo>
                    <a:pt x="5941" y="1377"/>
                    <a:pt x="5920" y="1377"/>
                    <a:pt x="5879" y="1377"/>
                  </a:cubicBezTo>
                  <a:cubicBezTo>
                    <a:pt x="5465" y="1377"/>
                    <a:pt x="3099" y="1319"/>
                    <a:pt x="1"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70;p17"/>
            <p:cNvSpPr/>
            <p:nvPr/>
          </p:nvSpPr>
          <p:spPr>
            <a:xfrm>
              <a:off x="4419002" y="2845928"/>
              <a:ext cx="982511" cy="922608"/>
            </a:xfrm>
            <a:custGeom>
              <a:avLst/>
              <a:gdLst/>
              <a:ahLst/>
              <a:cxnLst/>
              <a:rect l="l" t="t" r="r" b="b"/>
              <a:pathLst>
                <a:path w="6167" h="5791" extrusionOk="0">
                  <a:moveTo>
                    <a:pt x="3860" y="4884"/>
                  </a:moveTo>
                  <a:lnTo>
                    <a:pt x="3989" y="5014"/>
                  </a:lnTo>
                  <a:cubicBezTo>
                    <a:pt x="3907" y="5002"/>
                    <a:pt x="3813" y="4990"/>
                    <a:pt x="3695" y="4990"/>
                  </a:cubicBezTo>
                  <a:lnTo>
                    <a:pt x="3860" y="4884"/>
                  </a:lnTo>
                  <a:close/>
                  <a:moveTo>
                    <a:pt x="5331" y="1"/>
                  </a:moveTo>
                  <a:cubicBezTo>
                    <a:pt x="5731" y="2425"/>
                    <a:pt x="3436" y="5261"/>
                    <a:pt x="94" y="5296"/>
                  </a:cubicBezTo>
                  <a:lnTo>
                    <a:pt x="0" y="5296"/>
                  </a:lnTo>
                  <a:cubicBezTo>
                    <a:pt x="632" y="5562"/>
                    <a:pt x="1424" y="5790"/>
                    <a:pt x="2283" y="5790"/>
                  </a:cubicBezTo>
                  <a:cubicBezTo>
                    <a:pt x="2945" y="5790"/>
                    <a:pt x="3646" y="5655"/>
                    <a:pt x="4342" y="5296"/>
                  </a:cubicBezTo>
                  <a:lnTo>
                    <a:pt x="4448" y="5014"/>
                  </a:lnTo>
                  <a:lnTo>
                    <a:pt x="4378" y="5014"/>
                  </a:lnTo>
                  <a:lnTo>
                    <a:pt x="4613" y="4837"/>
                  </a:lnTo>
                  <a:cubicBezTo>
                    <a:pt x="4637" y="4884"/>
                    <a:pt x="4672" y="4908"/>
                    <a:pt x="4684" y="4955"/>
                  </a:cubicBezTo>
                  <a:lnTo>
                    <a:pt x="5507" y="4178"/>
                  </a:lnTo>
                  <a:cubicBezTo>
                    <a:pt x="5507" y="4178"/>
                    <a:pt x="5472" y="4131"/>
                    <a:pt x="5401" y="4072"/>
                  </a:cubicBezTo>
                  <a:lnTo>
                    <a:pt x="6166" y="2849"/>
                  </a:lnTo>
                  <a:cubicBezTo>
                    <a:pt x="6166" y="2837"/>
                    <a:pt x="5990" y="2660"/>
                    <a:pt x="5707" y="2425"/>
                  </a:cubicBezTo>
                  <a:lnTo>
                    <a:pt x="6060" y="1943"/>
                  </a:lnTo>
                  <a:cubicBezTo>
                    <a:pt x="6060" y="1943"/>
                    <a:pt x="5884" y="1790"/>
                    <a:pt x="5590" y="1578"/>
                  </a:cubicBezTo>
                  <a:lnTo>
                    <a:pt x="5590" y="1578"/>
                  </a:lnTo>
                  <a:lnTo>
                    <a:pt x="5672" y="1601"/>
                  </a:lnTo>
                  <a:lnTo>
                    <a:pt x="5331" y="1"/>
                  </a:lnTo>
                  <a:close/>
                </a:path>
              </a:pathLst>
            </a:custGeom>
            <a:solidFill>
              <a:srgbClr val="814500">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71;p17"/>
            <p:cNvSpPr/>
            <p:nvPr/>
          </p:nvSpPr>
          <p:spPr>
            <a:xfrm>
              <a:off x="5176395" y="3578948"/>
              <a:ext cx="73286" cy="108973"/>
            </a:xfrm>
            <a:custGeom>
              <a:avLst/>
              <a:gdLst/>
              <a:ahLst/>
              <a:cxnLst/>
              <a:rect l="l" t="t" r="r" b="b"/>
              <a:pathLst>
                <a:path w="460" h="684" extrusionOk="0">
                  <a:moveTo>
                    <a:pt x="118" y="1"/>
                  </a:moveTo>
                  <a:lnTo>
                    <a:pt x="0" y="683"/>
                  </a:lnTo>
                  <a:lnTo>
                    <a:pt x="459" y="636"/>
                  </a:lnTo>
                  <a:lnTo>
                    <a:pt x="118"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72;p17"/>
            <p:cNvSpPr/>
            <p:nvPr/>
          </p:nvSpPr>
          <p:spPr>
            <a:xfrm>
              <a:off x="5176395" y="3534020"/>
              <a:ext cx="157565" cy="165212"/>
            </a:xfrm>
            <a:custGeom>
              <a:avLst/>
              <a:gdLst/>
              <a:ahLst/>
              <a:cxnLst/>
              <a:rect l="l" t="t" r="r" b="b"/>
              <a:pathLst>
                <a:path w="989" h="1037" extrusionOk="0">
                  <a:moveTo>
                    <a:pt x="47" y="1"/>
                  </a:moveTo>
                  <a:lnTo>
                    <a:pt x="0" y="424"/>
                  </a:lnTo>
                  <a:lnTo>
                    <a:pt x="459" y="918"/>
                  </a:lnTo>
                  <a:lnTo>
                    <a:pt x="859" y="1036"/>
                  </a:lnTo>
                  <a:lnTo>
                    <a:pt x="989" y="789"/>
                  </a:lnTo>
                  <a:lnTo>
                    <a:pt x="659" y="259"/>
                  </a:lnTo>
                  <a:lnTo>
                    <a:pt x="47" y="1"/>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73;p17"/>
            <p:cNvSpPr/>
            <p:nvPr/>
          </p:nvSpPr>
          <p:spPr>
            <a:xfrm>
              <a:off x="5249522" y="3458981"/>
              <a:ext cx="195005" cy="120125"/>
            </a:xfrm>
            <a:custGeom>
              <a:avLst/>
              <a:gdLst/>
              <a:ahLst/>
              <a:cxnLst/>
              <a:rect l="l" t="t" r="r" b="b"/>
              <a:pathLst>
                <a:path w="1224" h="754" extrusionOk="0">
                  <a:moveTo>
                    <a:pt x="824" y="1"/>
                  </a:moveTo>
                  <a:lnTo>
                    <a:pt x="0" y="201"/>
                  </a:lnTo>
                  <a:lnTo>
                    <a:pt x="1071" y="754"/>
                  </a:lnTo>
                  <a:lnTo>
                    <a:pt x="1224" y="260"/>
                  </a:lnTo>
                  <a:lnTo>
                    <a:pt x="824"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74;p17"/>
            <p:cNvSpPr/>
            <p:nvPr/>
          </p:nvSpPr>
          <p:spPr>
            <a:xfrm>
              <a:off x="5204435" y="3490845"/>
              <a:ext cx="240091" cy="168877"/>
            </a:xfrm>
            <a:custGeom>
              <a:avLst/>
              <a:gdLst/>
              <a:ahLst/>
              <a:cxnLst/>
              <a:rect l="l" t="t" r="r" b="b"/>
              <a:pathLst>
                <a:path w="1507" h="1060" extrusionOk="0">
                  <a:moveTo>
                    <a:pt x="283" y="1"/>
                  </a:moveTo>
                  <a:lnTo>
                    <a:pt x="1" y="272"/>
                  </a:lnTo>
                  <a:lnTo>
                    <a:pt x="813" y="1060"/>
                  </a:lnTo>
                  <a:lnTo>
                    <a:pt x="1107" y="1060"/>
                  </a:lnTo>
                  <a:lnTo>
                    <a:pt x="1507" y="507"/>
                  </a:lnTo>
                  <a:lnTo>
                    <a:pt x="283"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75;p17"/>
            <p:cNvSpPr/>
            <p:nvPr/>
          </p:nvSpPr>
          <p:spPr>
            <a:xfrm>
              <a:off x="5204435" y="3445917"/>
              <a:ext cx="197076" cy="88262"/>
            </a:xfrm>
            <a:custGeom>
              <a:avLst/>
              <a:gdLst/>
              <a:ahLst/>
              <a:cxnLst/>
              <a:rect l="l" t="t" r="r" b="b"/>
              <a:pathLst>
                <a:path w="1237" h="554" extrusionOk="0">
                  <a:moveTo>
                    <a:pt x="95" y="0"/>
                  </a:moveTo>
                  <a:lnTo>
                    <a:pt x="1" y="554"/>
                  </a:lnTo>
                  <a:lnTo>
                    <a:pt x="1236" y="189"/>
                  </a:lnTo>
                  <a:lnTo>
                    <a:pt x="95"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76;p17"/>
            <p:cNvSpPr/>
            <p:nvPr/>
          </p:nvSpPr>
          <p:spPr>
            <a:xfrm>
              <a:off x="5257010" y="2611572"/>
              <a:ext cx="320706" cy="300154"/>
            </a:xfrm>
            <a:custGeom>
              <a:avLst/>
              <a:gdLst/>
              <a:ahLst/>
              <a:cxnLst/>
              <a:rect l="l" t="t" r="r" b="b"/>
              <a:pathLst>
                <a:path w="2013" h="1884" extrusionOk="0">
                  <a:moveTo>
                    <a:pt x="647" y="1"/>
                  </a:moveTo>
                  <a:cubicBezTo>
                    <a:pt x="0" y="401"/>
                    <a:pt x="0" y="1872"/>
                    <a:pt x="130" y="1884"/>
                  </a:cubicBezTo>
                  <a:cubicBezTo>
                    <a:pt x="259" y="1884"/>
                    <a:pt x="2013" y="895"/>
                    <a:pt x="2013" y="895"/>
                  </a:cubicBezTo>
                  <a:cubicBezTo>
                    <a:pt x="1542" y="366"/>
                    <a:pt x="647" y="1"/>
                    <a:pt x="647" y="1"/>
                  </a:cubicBezTo>
                  <a:close/>
                </a:path>
              </a:pathLst>
            </a:custGeom>
            <a:solidFill>
              <a:srgbClr val="5A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77;p17"/>
            <p:cNvSpPr/>
            <p:nvPr/>
          </p:nvSpPr>
          <p:spPr>
            <a:xfrm>
              <a:off x="5228811" y="2634195"/>
              <a:ext cx="332018" cy="378857"/>
            </a:xfrm>
            <a:custGeom>
              <a:avLst/>
              <a:gdLst/>
              <a:ahLst/>
              <a:cxnLst/>
              <a:rect l="l" t="t" r="r" b="b"/>
              <a:pathLst>
                <a:path w="2084" h="2378" extrusionOk="0">
                  <a:moveTo>
                    <a:pt x="1330" y="0"/>
                  </a:moveTo>
                  <a:cubicBezTo>
                    <a:pt x="1330" y="0"/>
                    <a:pt x="1" y="824"/>
                    <a:pt x="24" y="2377"/>
                  </a:cubicBezTo>
                  <a:cubicBezTo>
                    <a:pt x="24" y="2377"/>
                    <a:pt x="730" y="871"/>
                    <a:pt x="2084" y="436"/>
                  </a:cubicBezTo>
                  <a:lnTo>
                    <a:pt x="1330"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78;p17"/>
            <p:cNvSpPr/>
            <p:nvPr/>
          </p:nvSpPr>
          <p:spPr>
            <a:xfrm>
              <a:off x="5343200" y="2990429"/>
              <a:ext cx="451984" cy="168877"/>
            </a:xfrm>
            <a:custGeom>
              <a:avLst/>
              <a:gdLst/>
              <a:ahLst/>
              <a:cxnLst/>
              <a:rect l="l" t="t" r="r" b="b"/>
              <a:pathLst>
                <a:path w="2837" h="1060" extrusionOk="0">
                  <a:moveTo>
                    <a:pt x="2354" y="0"/>
                  </a:moveTo>
                  <a:lnTo>
                    <a:pt x="1" y="494"/>
                  </a:lnTo>
                  <a:cubicBezTo>
                    <a:pt x="1" y="494"/>
                    <a:pt x="97" y="487"/>
                    <a:pt x="264" y="487"/>
                  </a:cubicBezTo>
                  <a:cubicBezTo>
                    <a:pt x="748" y="487"/>
                    <a:pt x="1822" y="552"/>
                    <a:pt x="2837" y="1059"/>
                  </a:cubicBezTo>
                  <a:lnTo>
                    <a:pt x="2354"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79;p17"/>
            <p:cNvSpPr/>
            <p:nvPr/>
          </p:nvSpPr>
          <p:spPr>
            <a:xfrm>
              <a:off x="5380640" y="3093188"/>
              <a:ext cx="363881" cy="244074"/>
            </a:xfrm>
            <a:custGeom>
              <a:avLst/>
              <a:gdLst/>
              <a:ahLst/>
              <a:cxnLst/>
              <a:rect l="l" t="t" r="r" b="b"/>
              <a:pathLst>
                <a:path w="2284" h="1532" extrusionOk="0">
                  <a:moveTo>
                    <a:pt x="628" y="1"/>
                  </a:moveTo>
                  <a:cubicBezTo>
                    <a:pt x="433" y="1"/>
                    <a:pt x="224" y="43"/>
                    <a:pt x="1" y="143"/>
                  </a:cubicBezTo>
                  <a:cubicBezTo>
                    <a:pt x="1" y="143"/>
                    <a:pt x="24" y="138"/>
                    <a:pt x="67" y="138"/>
                  </a:cubicBezTo>
                  <a:cubicBezTo>
                    <a:pt x="271" y="138"/>
                    <a:pt x="912" y="251"/>
                    <a:pt x="1601" y="1532"/>
                  </a:cubicBezTo>
                  <a:lnTo>
                    <a:pt x="2284" y="1202"/>
                  </a:lnTo>
                  <a:cubicBezTo>
                    <a:pt x="2284" y="1202"/>
                    <a:pt x="1666" y="1"/>
                    <a:pt x="628"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80;p17"/>
            <p:cNvSpPr/>
            <p:nvPr/>
          </p:nvSpPr>
          <p:spPr>
            <a:xfrm>
              <a:off x="5318825" y="3025160"/>
              <a:ext cx="532598" cy="289639"/>
            </a:xfrm>
            <a:custGeom>
              <a:avLst/>
              <a:gdLst/>
              <a:ahLst/>
              <a:cxnLst/>
              <a:rect l="l" t="t" r="r" b="b"/>
              <a:pathLst>
                <a:path w="3343" h="1818" extrusionOk="0">
                  <a:moveTo>
                    <a:pt x="1061" y="0"/>
                  </a:moveTo>
                  <a:cubicBezTo>
                    <a:pt x="640" y="0"/>
                    <a:pt x="252" y="124"/>
                    <a:pt x="1" y="476"/>
                  </a:cubicBezTo>
                  <a:cubicBezTo>
                    <a:pt x="1" y="476"/>
                    <a:pt x="45" y="471"/>
                    <a:pt x="126" y="471"/>
                  </a:cubicBezTo>
                  <a:cubicBezTo>
                    <a:pt x="495" y="471"/>
                    <a:pt x="1617" y="582"/>
                    <a:pt x="2660" y="1818"/>
                  </a:cubicBezTo>
                  <a:lnTo>
                    <a:pt x="3343" y="1347"/>
                  </a:lnTo>
                  <a:lnTo>
                    <a:pt x="3237" y="700"/>
                  </a:lnTo>
                  <a:cubicBezTo>
                    <a:pt x="3253" y="700"/>
                    <a:pt x="2063" y="0"/>
                    <a:pt x="1061"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81;p17"/>
            <p:cNvSpPr/>
            <p:nvPr/>
          </p:nvSpPr>
          <p:spPr>
            <a:xfrm>
              <a:off x="5257010" y="3265889"/>
              <a:ext cx="206316" cy="142748"/>
            </a:xfrm>
            <a:custGeom>
              <a:avLst/>
              <a:gdLst/>
              <a:ahLst/>
              <a:cxnLst/>
              <a:rect l="l" t="t" r="r" b="b"/>
              <a:pathLst>
                <a:path w="1295" h="896" extrusionOk="0">
                  <a:moveTo>
                    <a:pt x="389" y="1"/>
                  </a:moveTo>
                  <a:lnTo>
                    <a:pt x="0" y="777"/>
                  </a:lnTo>
                  <a:lnTo>
                    <a:pt x="1295" y="895"/>
                  </a:lnTo>
                  <a:lnTo>
                    <a:pt x="389"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82;p17"/>
            <p:cNvSpPr/>
            <p:nvPr/>
          </p:nvSpPr>
          <p:spPr>
            <a:xfrm>
              <a:off x="5204435" y="3367055"/>
              <a:ext cx="256979" cy="155813"/>
            </a:xfrm>
            <a:custGeom>
              <a:avLst/>
              <a:gdLst/>
              <a:ahLst/>
              <a:cxnLst/>
              <a:rect l="l" t="t" r="r" b="b"/>
              <a:pathLst>
                <a:path w="1613" h="978" extrusionOk="0">
                  <a:moveTo>
                    <a:pt x="473" y="1"/>
                  </a:moveTo>
                  <a:cubicBezTo>
                    <a:pt x="174" y="1"/>
                    <a:pt x="95" y="72"/>
                    <a:pt x="95" y="72"/>
                  </a:cubicBezTo>
                  <a:lnTo>
                    <a:pt x="1" y="625"/>
                  </a:lnTo>
                  <a:cubicBezTo>
                    <a:pt x="106" y="602"/>
                    <a:pt x="211" y="593"/>
                    <a:pt x="314" y="593"/>
                  </a:cubicBezTo>
                  <a:cubicBezTo>
                    <a:pt x="964" y="593"/>
                    <a:pt x="1542" y="978"/>
                    <a:pt x="1542" y="978"/>
                  </a:cubicBezTo>
                  <a:lnTo>
                    <a:pt x="1613" y="260"/>
                  </a:lnTo>
                  <a:lnTo>
                    <a:pt x="1425" y="142"/>
                  </a:lnTo>
                  <a:cubicBezTo>
                    <a:pt x="978" y="33"/>
                    <a:pt x="676" y="1"/>
                    <a:pt x="473"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83;p17"/>
            <p:cNvSpPr/>
            <p:nvPr/>
          </p:nvSpPr>
          <p:spPr>
            <a:xfrm>
              <a:off x="5279473" y="3204073"/>
              <a:ext cx="288843" cy="253315"/>
            </a:xfrm>
            <a:custGeom>
              <a:avLst/>
              <a:gdLst/>
              <a:ahLst/>
              <a:cxnLst/>
              <a:rect l="l" t="t" r="r" b="b"/>
              <a:pathLst>
                <a:path w="1813" h="1590" extrusionOk="0">
                  <a:moveTo>
                    <a:pt x="389" y="0"/>
                  </a:moveTo>
                  <a:lnTo>
                    <a:pt x="0" y="577"/>
                  </a:lnTo>
                  <a:cubicBezTo>
                    <a:pt x="624" y="777"/>
                    <a:pt x="1154" y="1589"/>
                    <a:pt x="1154" y="1589"/>
                  </a:cubicBezTo>
                  <a:cubicBezTo>
                    <a:pt x="1224" y="1471"/>
                    <a:pt x="1813" y="989"/>
                    <a:pt x="1813" y="989"/>
                  </a:cubicBezTo>
                  <a:cubicBezTo>
                    <a:pt x="1577" y="36"/>
                    <a:pt x="401" y="12"/>
                    <a:pt x="389"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684;p17"/>
            <p:cNvSpPr/>
            <p:nvPr/>
          </p:nvSpPr>
          <p:spPr>
            <a:xfrm>
              <a:off x="5313249" y="3071043"/>
              <a:ext cx="375033" cy="320706"/>
            </a:xfrm>
            <a:custGeom>
              <a:avLst/>
              <a:gdLst/>
              <a:ahLst/>
              <a:cxnLst/>
              <a:rect l="l" t="t" r="r" b="b"/>
              <a:pathLst>
                <a:path w="2354" h="2013" extrusionOk="0">
                  <a:moveTo>
                    <a:pt x="953" y="0"/>
                  </a:moveTo>
                  <a:cubicBezTo>
                    <a:pt x="506" y="94"/>
                    <a:pt x="0" y="906"/>
                    <a:pt x="0" y="906"/>
                  </a:cubicBezTo>
                  <a:cubicBezTo>
                    <a:pt x="848" y="953"/>
                    <a:pt x="1660" y="2000"/>
                    <a:pt x="1660" y="2012"/>
                  </a:cubicBezTo>
                  <a:lnTo>
                    <a:pt x="2354" y="1695"/>
                  </a:lnTo>
                  <a:cubicBezTo>
                    <a:pt x="1801" y="388"/>
                    <a:pt x="953" y="0"/>
                    <a:pt x="953"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685;p17"/>
            <p:cNvSpPr/>
            <p:nvPr/>
          </p:nvSpPr>
          <p:spPr>
            <a:xfrm>
              <a:off x="5288873" y="2991544"/>
              <a:ext cx="318794" cy="210777"/>
            </a:xfrm>
            <a:custGeom>
              <a:avLst/>
              <a:gdLst/>
              <a:ahLst/>
              <a:cxnLst/>
              <a:rect l="l" t="t" r="r" b="b"/>
              <a:pathLst>
                <a:path w="2001" h="1323" extrusionOk="0">
                  <a:moveTo>
                    <a:pt x="1457" y="0"/>
                  </a:moveTo>
                  <a:cubicBezTo>
                    <a:pt x="736" y="0"/>
                    <a:pt x="0" y="822"/>
                    <a:pt x="0" y="840"/>
                  </a:cubicBezTo>
                  <a:lnTo>
                    <a:pt x="283" y="1323"/>
                  </a:lnTo>
                  <a:cubicBezTo>
                    <a:pt x="1048" y="699"/>
                    <a:pt x="2001" y="193"/>
                    <a:pt x="2001" y="193"/>
                  </a:cubicBezTo>
                  <a:cubicBezTo>
                    <a:pt x="1829" y="55"/>
                    <a:pt x="1644" y="0"/>
                    <a:pt x="1457" y="0"/>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686;p17"/>
            <p:cNvSpPr/>
            <p:nvPr/>
          </p:nvSpPr>
          <p:spPr>
            <a:xfrm>
              <a:off x="5232634" y="2727873"/>
              <a:ext cx="511887" cy="410721"/>
            </a:xfrm>
            <a:custGeom>
              <a:avLst/>
              <a:gdLst/>
              <a:ahLst/>
              <a:cxnLst/>
              <a:rect l="l" t="t" r="r" b="b"/>
              <a:pathLst>
                <a:path w="3213" h="2578" extrusionOk="0">
                  <a:moveTo>
                    <a:pt x="2166" y="1"/>
                  </a:moveTo>
                  <a:cubicBezTo>
                    <a:pt x="353" y="330"/>
                    <a:pt x="0" y="1789"/>
                    <a:pt x="0" y="1789"/>
                  </a:cubicBezTo>
                  <a:lnTo>
                    <a:pt x="106" y="2342"/>
                  </a:lnTo>
                  <a:lnTo>
                    <a:pt x="400" y="2578"/>
                  </a:lnTo>
                  <a:cubicBezTo>
                    <a:pt x="1403" y="1834"/>
                    <a:pt x="2813" y="1788"/>
                    <a:pt x="3142" y="1788"/>
                  </a:cubicBezTo>
                  <a:cubicBezTo>
                    <a:pt x="3188" y="1788"/>
                    <a:pt x="3213" y="1789"/>
                    <a:pt x="3213" y="1789"/>
                  </a:cubicBezTo>
                  <a:cubicBezTo>
                    <a:pt x="2977" y="1130"/>
                    <a:pt x="2166" y="1"/>
                    <a:pt x="2166"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687;p17"/>
            <p:cNvSpPr/>
            <p:nvPr/>
          </p:nvSpPr>
          <p:spPr>
            <a:xfrm>
              <a:off x="5043206" y="2529205"/>
              <a:ext cx="358305" cy="571950"/>
            </a:xfrm>
            <a:custGeom>
              <a:avLst/>
              <a:gdLst/>
              <a:ahLst/>
              <a:cxnLst/>
              <a:rect l="l" t="t" r="r" b="b"/>
              <a:pathLst>
                <a:path w="2249" h="3590" extrusionOk="0">
                  <a:moveTo>
                    <a:pt x="1048" y="0"/>
                  </a:moveTo>
                  <a:lnTo>
                    <a:pt x="1" y="2024"/>
                  </a:lnTo>
                  <a:lnTo>
                    <a:pt x="1295" y="3589"/>
                  </a:lnTo>
                  <a:cubicBezTo>
                    <a:pt x="1295" y="1942"/>
                    <a:pt x="2248" y="506"/>
                    <a:pt x="2248" y="506"/>
                  </a:cubicBezTo>
                  <a:lnTo>
                    <a:pt x="1048" y="0"/>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688;p17"/>
            <p:cNvSpPr/>
            <p:nvPr/>
          </p:nvSpPr>
          <p:spPr>
            <a:xfrm>
              <a:off x="5249522" y="2845609"/>
              <a:ext cx="427608" cy="255545"/>
            </a:xfrm>
            <a:custGeom>
              <a:avLst/>
              <a:gdLst/>
              <a:ahLst/>
              <a:cxnLst/>
              <a:rect l="l" t="t" r="r" b="b"/>
              <a:pathLst>
                <a:path w="2684" h="1604" extrusionOk="0">
                  <a:moveTo>
                    <a:pt x="1942" y="0"/>
                  </a:moveTo>
                  <a:cubicBezTo>
                    <a:pt x="1472" y="0"/>
                    <a:pt x="802" y="110"/>
                    <a:pt x="83" y="580"/>
                  </a:cubicBezTo>
                  <a:lnTo>
                    <a:pt x="0" y="1603"/>
                  </a:lnTo>
                  <a:cubicBezTo>
                    <a:pt x="0" y="1603"/>
                    <a:pt x="949" y="226"/>
                    <a:pt x="2640" y="226"/>
                  </a:cubicBezTo>
                  <a:cubicBezTo>
                    <a:pt x="2655" y="226"/>
                    <a:pt x="2669" y="226"/>
                    <a:pt x="2683" y="226"/>
                  </a:cubicBezTo>
                  <a:lnTo>
                    <a:pt x="2613" y="85"/>
                  </a:lnTo>
                  <a:cubicBezTo>
                    <a:pt x="2613" y="85"/>
                    <a:pt x="2355" y="0"/>
                    <a:pt x="1942" y="0"/>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689;p17"/>
            <p:cNvSpPr/>
            <p:nvPr/>
          </p:nvSpPr>
          <p:spPr>
            <a:xfrm>
              <a:off x="4501369" y="2529205"/>
              <a:ext cx="804553" cy="440035"/>
            </a:xfrm>
            <a:custGeom>
              <a:avLst/>
              <a:gdLst/>
              <a:ahLst/>
              <a:cxnLst/>
              <a:rect l="l" t="t" r="r" b="b"/>
              <a:pathLst>
                <a:path w="5050" h="2762" extrusionOk="0">
                  <a:moveTo>
                    <a:pt x="4449" y="0"/>
                  </a:moveTo>
                  <a:lnTo>
                    <a:pt x="3814" y="1224"/>
                  </a:lnTo>
                  <a:lnTo>
                    <a:pt x="3637" y="895"/>
                  </a:lnTo>
                  <a:lnTo>
                    <a:pt x="2354" y="1942"/>
                  </a:lnTo>
                  <a:cubicBezTo>
                    <a:pt x="1825" y="1683"/>
                    <a:pt x="1272" y="1448"/>
                    <a:pt x="695" y="1295"/>
                  </a:cubicBezTo>
                  <a:lnTo>
                    <a:pt x="354" y="1636"/>
                  </a:lnTo>
                  <a:cubicBezTo>
                    <a:pt x="354" y="1636"/>
                    <a:pt x="1" y="2354"/>
                    <a:pt x="1131" y="2624"/>
                  </a:cubicBezTo>
                  <a:cubicBezTo>
                    <a:pt x="1496" y="2706"/>
                    <a:pt x="1904" y="2761"/>
                    <a:pt x="2310" y="2761"/>
                  </a:cubicBezTo>
                  <a:cubicBezTo>
                    <a:pt x="3186" y="2761"/>
                    <a:pt x="4055" y="2506"/>
                    <a:pt x="4473" y="1718"/>
                  </a:cubicBezTo>
                  <a:cubicBezTo>
                    <a:pt x="4802" y="1118"/>
                    <a:pt x="4955" y="600"/>
                    <a:pt x="5049" y="247"/>
                  </a:cubicBezTo>
                  <a:lnTo>
                    <a:pt x="4449" y="0"/>
                  </a:lnTo>
                  <a:close/>
                </a:path>
              </a:pathLst>
            </a:custGeom>
            <a:solidFill>
              <a:srgbClr val="814500">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690;p17"/>
            <p:cNvSpPr/>
            <p:nvPr/>
          </p:nvSpPr>
          <p:spPr>
            <a:xfrm>
              <a:off x="4690797" y="2374029"/>
              <a:ext cx="465048" cy="232126"/>
            </a:xfrm>
            <a:custGeom>
              <a:avLst/>
              <a:gdLst/>
              <a:ahLst/>
              <a:cxnLst/>
              <a:rect l="l" t="t" r="r" b="b"/>
              <a:pathLst>
                <a:path w="2919" h="1457" extrusionOk="0">
                  <a:moveTo>
                    <a:pt x="183" y="1"/>
                  </a:moveTo>
                  <a:cubicBezTo>
                    <a:pt x="62" y="1"/>
                    <a:pt x="0" y="9"/>
                    <a:pt x="0" y="9"/>
                  </a:cubicBezTo>
                  <a:cubicBezTo>
                    <a:pt x="871" y="209"/>
                    <a:pt x="1177" y="809"/>
                    <a:pt x="1307" y="833"/>
                  </a:cubicBezTo>
                  <a:cubicBezTo>
                    <a:pt x="2119" y="1021"/>
                    <a:pt x="2919" y="1457"/>
                    <a:pt x="2919" y="1457"/>
                  </a:cubicBezTo>
                  <a:cubicBezTo>
                    <a:pt x="2507" y="904"/>
                    <a:pt x="1989" y="362"/>
                    <a:pt x="1707" y="268"/>
                  </a:cubicBezTo>
                  <a:cubicBezTo>
                    <a:pt x="945" y="38"/>
                    <a:pt x="435" y="1"/>
                    <a:pt x="1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691;p17"/>
            <p:cNvSpPr/>
            <p:nvPr/>
          </p:nvSpPr>
          <p:spPr>
            <a:xfrm>
              <a:off x="4921329" y="2430746"/>
              <a:ext cx="50822" cy="58151"/>
            </a:xfrm>
            <a:custGeom>
              <a:avLst/>
              <a:gdLst/>
              <a:ahLst/>
              <a:cxnLst/>
              <a:rect l="l" t="t" r="r" b="b"/>
              <a:pathLst>
                <a:path w="319" h="365" extrusionOk="0">
                  <a:moveTo>
                    <a:pt x="196" y="0"/>
                  </a:moveTo>
                  <a:cubicBezTo>
                    <a:pt x="130" y="0"/>
                    <a:pt x="53" y="42"/>
                    <a:pt x="24" y="100"/>
                  </a:cubicBezTo>
                  <a:cubicBezTo>
                    <a:pt x="1" y="183"/>
                    <a:pt x="13" y="324"/>
                    <a:pt x="71" y="359"/>
                  </a:cubicBezTo>
                  <a:cubicBezTo>
                    <a:pt x="80" y="363"/>
                    <a:pt x="91" y="365"/>
                    <a:pt x="103" y="365"/>
                  </a:cubicBezTo>
                  <a:cubicBezTo>
                    <a:pt x="168" y="365"/>
                    <a:pt x="265" y="313"/>
                    <a:pt x="295" y="253"/>
                  </a:cubicBezTo>
                  <a:cubicBezTo>
                    <a:pt x="319" y="195"/>
                    <a:pt x="295" y="42"/>
                    <a:pt x="236" y="6"/>
                  </a:cubicBezTo>
                  <a:cubicBezTo>
                    <a:pt x="224" y="2"/>
                    <a:pt x="210" y="0"/>
                    <a:pt x="196" y="0"/>
                  </a:cubicBezTo>
                  <a:close/>
                </a:path>
              </a:pathLst>
            </a:custGeom>
            <a:solidFill>
              <a:srgbClr val="B6C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692;p17"/>
            <p:cNvSpPr/>
            <p:nvPr/>
          </p:nvSpPr>
          <p:spPr>
            <a:xfrm>
              <a:off x="5062006" y="2300425"/>
              <a:ext cx="157565" cy="137013"/>
            </a:xfrm>
            <a:custGeom>
              <a:avLst/>
              <a:gdLst/>
              <a:ahLst/>
              <a:cxnLst/>
              <a:rect l="l" t="t" r="r" b="b"/>
              <a:pathLst>
                <a:path w="989" h="860" extrusionOk="0">
                  <a:moveTo>
                    <a:pt x="0" y="1"/>
                  </a:moveTo>
                  <a:lnTo>
                    <a:pt x="989" y="860"/>
                  </a:lnTo>
                  <a:lnTo>
                    <a:pt x="883" y="154"/>
                  </a:lnTo>
                  <a:lnTo>
                    <a:pt x="0"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693;p17"/>
            <p:cNvSpPr/>
            <p:nvPr/>
          </p:nvSpPr>
          <p:spPr>
            <a:xfrm>
              <a:off x="4658934" y="2225386"/>
              <a:ext cx="200740" cy="84598"/>
            </a:xfrm>
            <a:custGeom>
              <a:avLst/>
              <a:gdLst/>
              <a:ahLst/>
              <a:cxnLst/>
              <a:rect l="l" t="t" r="r" b="b"/>
              <a:pathLst>
                <a:path w="1260" h="531" extrusionOk="0">
                  <a:moveTo>
                    <a:pt x="353" y="1"/>
                  </a:moveTo>
                  <a:lnTo>
                    <a:pt x="0" y="530"/>
                  </a:lnTo>
                  <a:lnTo>
                    <a:pt x="1260" y="60"/>
                  </a:lnTo>
                  <a:lnTo>
                    <a:pt x="353"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694;p17"/>
            <p:cNvSpPr/>
            <p:nvPr/>
          </p:nvSpPr>
          <p:spPr>
            <a:xfrm>
              <a:off x="4595207" y="2425648"/>
              <a:ext cx="236427" cy="66117"/>
            </a:xfrm>
            <a:custGeom>
              <a:avLst/>
              <a:gdLst/>
              <a:ahLst/>
              <a:cxnLst/>
              <a:rect l="l" t="t" r="r" b="b"/>
              <a:pathLst>
                <a:path w="1484" h="415" extrusionOk="0">
                  <a:moveTo>
                    <a:pt x="415" y="1"/>
                  </a:moveTo>
                  <a:cubicBezTo>
                    <a:pt x="368" y="1"/>
                    <a:pt x="342" y="3"/>
                    <a:pt x="342" y="3"/>
                  </a:cubicBezTo>
                  <a:lnTo>
                    <a:pt x="0" y="309"/>
                  </a:lnTo>
                  <a:lnTo>
                    <a:pt x="1483" y="415"/>
                  </a:lnTo>
                  <a:cubicBezTo>
                    <a:pt x="1106" y="38"/>
                    <a:pt x="602" y="1"/>
                    <a:pt x="415"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695;p17"/>
            <p:cNvSpPr/>
            <p:nvPr/>
          </p:nvSpPr>
          <p:spPr>
            <a:xfrm>
              <a:off x="4627070" y="2360487"/>
              <a:ext cx="307642" cy="185764"/>
            </a:xfrm>
            <a:custGeom>
              <a:avLst/>
              <a:gdLst/>
              <a:ahLst/>
              <a:cxnLst/>
              <a:rect l="l" t="t" r="r" b="b"/>
              <a:pathLst>
                <a:path w="1931" h="1166" extrusionOk="0">
                  <a:moveTo>
                    <a:pt x="377" y="0"/>
                  </a:moveTo>
                  <a:lnTo>
                    <a:pt x="0" y="471"/>
                  </a:lnTo>
                  <a:cubicBezTo>
                    <a:pt x="0" y="471"/>
                    <a:pt x="28" y="468"/>
                    <a:pt x="77" y="468"/>
                  </a:cubicBezTo>
                  <a:cubicBezTo>
                    <a:pt x="292" y="468"/>
                    <a:pt x="919" y="515"/>
                    <a:pt x="1389" y="1024"/>
                  </a:cubicBezTo>
                  <a:lnTo>
                    <a:pt x="1930" y="1165"/>
                  </a:lnTo>
                  <a:lnTo>
                    <a:pt x="1930" y="1165"/>
                  </a:lnTo>
                  <a:cubicBezTo>
                    <a:pt x="1914" y="1158"/>
                    <a:pt x="1163" y="47"/>
                    <a:pt x="377" y="0"/>
                  </a:cubicBezTo>
                  <a:close/>
                  <a:moveTo>
                    <a:pt x="1930" y="1165"/>
                  </a:moveTo>
                  <a:cubicBezTo>
                    <a:pt x="1930" y="1165"/>
                    <a:pt x="1930" y="1165"/>
                    <a:pt x="1930" y="1165"/>
                  </a:cubicBezTo>
                  <a:lnTo>
                    <a:pt x="1930" y="1165"/>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696;p17"/>
            <p:cNvSpPr/>
            <p:nvPr/>
          </p:nvSpPr>
          <p:spPr>
            <a:xfrm>
              <a:off x="4662598" y="2291025"/>
              <a:ext cx="335841" cy="137013"/>
            </a:xfrm>
            <a:custGeom>
              <a:avLst/>
              <a:gdLst/>
              <a:ahLst/>
              <a:cxnLst/>
              <a:rect l="l" t="t" r="r" b="b"/>
              <a:pathLst>
                <a:path w="2108" h="860" extrusionOk="0">
                  <a:moveTo>
                    <a:pt x="1055" y="0"/>
                  </a:moveTo>
                  <a:cubicBezTo>
                    <a:pt x="980" y="0"/>
                    <a:pt x="58" y="159"/>
                    <a:pt x="1" y="624"/>
                  </a:cubicBezTo>
                  <a:cubicBezTo>
                    <a:pt x="1" y="624"/>
                    <a:pt x="137" y="574"/>
                    <a:pt x="454" y="574"/>
                  </a:cubicBezTo>
                  <a:cubicBezTo>
                    <a:pt x="788" y="574"/>
                    <a:pt x="1322" y="630"/>
                    <a:pt x="2107" y="860"/>
                  </a:cubicBezTo>
                  <a:lnTo>
                    <a:pt x="1060" y="1"/>
                  </a:lnTo>
                  <a:cubicBezTo>
                    <a:pt x="1060" y="0"/>
                    <a:pt x="1058" y="0"/>
                    <a:pt x="1055" y="0"/>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97;p17"/>
            <p:cNvSpPr/>
            <p:nvPr/>
          </p:nvSpPr>
          <p:spPr>
            <a:xfrm>
              <a:off x="4784476" y="2292937"/>
              <a:ext cx="465207" cy="410721"/>
            </a:xfrm>
            <a:custGeom>
              <a:avLst/>
              <a:gdLst/>
              <a:ahLst/>
              <a:cxnLst/>
              <a:rect l="l" t="t" r="r" b="b"/>
              <a:pathLst>
                <a:path w="2920" h="2578" extrusionOk="0">
                  <a:moveTo>
                    <a:pt x="942" y="1"/>
                  </a:moveTo>
                  <a:lnTo>
                    <a:pt x="1" y="48"/>
                  </a:lnTo>
                  <a:cubicBezTo>
                    <a:pt x="1" y="48"/>
                    <a:pt x="1695" y="824"/>
                    <a:pt x="2625" y="2578"/>
                  </a:cubicBezTo>
                  <a:lnTo>
                    <a:pt x="2919" y="2013"/>
                  </a:lnTo>
                  <a:cubicBezTo>
                    <a:pt x="2919" y="2013"/>
                    <a:pt x="2319" y="412"/>
                    <a:pt x="942"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98;p17"/>
            <p:cNvSpPr/>
            <p:nvPr/>
          </p:nvSpPr>
          <p:spPr>
            <a:xfrm>
              <a:off x="4649534" y="2224430"/>
              <a:ext cx="412632" cy="166168"/>
            </a:xfrm>
            <a:custGeom>
              <a:avLst/>
              <a:gdLst/>
              <a:ahLst/>
              <a:cxnLst/>
              <a:rect l="l" t="t" r="r" b="b"/>
              <a:pathLst>
                <a:path w="2590" h="1043" extrusionOk="0">
                  <a:moveTo>
                    <a:pt x="1934" y="0"/>
                  </a:moveTo>
                  <a:cubicBezTo>
                    <a:pt x="696" y="0"/>
                    <a:pt x="1" y="513"/>
                    <a:pt x="1" y="513"/>
                  </a:cubicBezTo>
                  <a:lnTo>
                    <a:pt x="83" y="1042"/>
                  </a:lnTo>
                  <a:cubicBezTo>
                    <a:pt x="665" y="585"/>
                    <a:pt x="1432" y="491"/>
                    <a:pt x="1963" y="491"/>
                  </a:cubicBezTo>
                  <a:cubicBezTo>
                    <a:pt x="2333" y="491"/>
                    <a:pt x="2589" y="536"/>
                    <a:pt x="2589" y="536"/>
                  </a:cubicBezTo>
                  <a:lnTo>
                    <a:pt x="2460" y="30"/>
                  </a:lnTo>
                  <a:cubicBezTo>
                    <a:pt x="2275" y="10"/>
                    <a:pt x="2100" y="0"/>
                    <a:pt x="1934"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99;p17"/>
            <p:cNvSpPr/>
            <p:nvPr/>
          </p:nvSpPr>
          <p:spPr>
            <a:xfrm>
              <a:off x="4846450" y="2225386"/>
              <a:ext cx="223204" cy="150236"/>
            </a:xfrm>
            <a:custGeom>
              <a:avLst/>
              <a:gdLst/>
              <a:ahLst/>
              <a:cxnLst/>
              <a:rect l="l" t="t" r="r" b="b"/>
              <a:pathLst>
                <a:path w="1401" h="943" extrusionOk="0">
                  <a:moveTo>
                    <a:pt x="647" y="1"/>
                  </a:moveTo>
                  <a:lnTo>
                    <a:pt x="0" y="71"/>
                  </a:lnTo>
                  <a:lnTo>
                    <a:pt x="1401" y="942"/>
                  </a:lnTo>
                  <a:lnTo>
                    <a:pt x="647"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00;p17"/>
            <p:cNvSpPr/>
            <p:nvPr/>
          </p:nvSpPr>
          <p:spPr>
            <a:xfrm>
              <a:off x="4906353" y="2248009"/>
              <a:ext cx="343329" cy="345082"/>
            </a:xfrm>
            <a:custGeom>
              <a:avLst/>
              <a:gdLst/>
              <a:ahLst/>
              <a:cxnLst/>
              <a:rect l="l" t="t" r="r" b="b"/>
              <a:pathLst>
                <a:path w="2155" h="2166" extrusionOk="0">
                  <a:moveTo>
                    <a:pt x="1" y="0"/>
                  </a:moveTo>
                  <a:cubicBezTo>
                    <a:pt x="1" y="0"/>
                    <a:pt x="1213" y="718"/>
                    <a:pt x="2072" y="2165"/>
                  </a:cubicBezTo>
                  <a:lnTo>
                    <a:pt x="2154" y="1236"/>
                  </a:lnTo>
                  <a:cubicBezTo>
                    <a:pt x="2154" y="1236"/>
                    <a:pt x="1507" y="424"/>
                    <a:pt x="872" y="118"/>
                  </a:cubicBezTo>
                  <a:lnTo>
                    <a:pt x="1"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01;p17"/>
            <p:cNvSpPr/>
            <p:nvPr/>
          </p:nvSpPr>
          <p:spPr>
            <a:xfrm>
              <a:off x="4690797" y="2160703"/>
              <a:ext cx="530687" cy="214919"/>
            </a:xfrm>
            <a:custGeom>
              <a:avLst/>
              <a:gdLst/>
              <a:ahLst/>
              <a:cxnLst/>
              <a:rect l="l" t="t" r="r" b="b"/>
              <a:pathLst>
                <a:path w="3331" h="1349" extrusionOk="0">
                  <a:moveTo>
                    <a:pt x="1399" y="0"/>
                  </a:moveTo>
                  <a:cubicBezTo>
                    <a:pt x="1229" y="0"/>
                    <a:pt x="1053" y="17"/>
                    <a:pt x="871" y="54"/>
                  </a:cubicBezTo>
                  <a:lnTo>
                    <a:pt x="0" y="477"/>
                  </a:lnTo>
                  <a:cubicBezTo>
                    <a:pt x="0" y="477"/>
                    <a:pt x="77" y="473"/>
                    <a:pt x="210" y="473"/>
                  </a:cubicBezTo>
                  <a:cubicBezTo>
                    <a:pt x="767" y="473"/>
                    <a:pt x="2314" y="550"/>
                    <a:pt x="3331" y="1348"/>
                  </a:cubicBezTo>
                  <a:lnTo>
                    <a:pt x="3331" y="701"/>
                  </a:lnTo>
                  <a:cubicBezTo>
                    <a:pt x="3331" y="701"/>
                    <a:pt x="2515" y="0"/>
                    <a:pt x="1399"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02;p17"/>
            <p:cNvSpPr/>
            <p:nvPr/>
          </p:nvSpPr>
          <p:spPr>
            <a:xfrm>
              <a:off x="4865090" y="2549756"/>
              <a:ext cx="178276" cy="317042"/>
            </a:xfrm>
            <a:custGeom>
              <a:avLst/>
              <a:gdLst/>
              <a:ahLst/>
              <a:cxnLst/>
              <a:rect l="l" t="t" r="r" b="b"/>
              <a:pathLst>
                <a:path w="1119" h="1990" extrusionOk="0">
                  <a:moveTo>
                    <a:pt x="1" y="1"/>
                  </a:moveTo>
                  <a:lnTo>
                    <a:pt x="1" y="1"/>
                  </a:lnTo>
                  <a:cubicBezTo>
                    <a:pt x="801" y="636"/>
                    <a:pt x="836" y="1989"/>
                    <a:pt x="836" y="1989"/>
                  </a:cubicBezTo>
                  <a:lnTo>
                    <a:pt x="1119" y="1895"/>
                  </a:lnTo>
                  <a:cubicBezTo>
                    <a:pt x="1072" y="36"/>
                    <a:pt x="1" y="1"/>
                    <a:pt x="1"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03;p17"/>
            <p:cNvSpPr/>
            <p:nvPr/>
          </p:nvSpPr>
          <p:spPr>
            <a:xfrm>
              <a:off x="4846450" y="2525381"/>
              <a:ext cx="318794" cy="346994"/>
            </a:xfrm>
            <a:custGeom>
              <a:avLst/>
              <a:gdLst/>
              <a:ahLst/>
              <a:cxnLst/>
              <a:rect l="l" t="t" r="r" b="b"/>
              <a:pathLst>
                <a:path w="2001" h="2178" extrusionOk="0">
                  <a:moveTo>
                    <a:pt x="1" y="0"/>
                  </a:moveTo>
                  <a:cubicBezTo>
                    <a:pt x="0" y="0"/>
                    <a:pt x="0" y="1"/>
                    <a:pt x="0" y="1"/>
                  </a:cubicBezTo>
                  <a:cubicBezTo>
                    <a:pt x="1306" y="966"/>
                    <a:pt x="1236" y="2178"/>
                    <a:pt x="1236" y="2178"/>
                  </a:cubicBezTo>
                  <a:lnTo>
                    <a:pt x="2001" y="1354"/>
                  </a:lnTo>
                  <a:cubicBezTo>
                    <a:pt x="1605" y="493"/>
                    <a:pt x="37" y="0"/>
                    <a:pt x="1"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04;p17"/>
            <p:cNvSpPr/>
            <p:nvPr/>
          </p:nvSpPr>
          <p:spPr>
            <a:xfrm>
              <a:off x="4503281" y="2715765"/>
              <a:ext cx="307642" cy="177320"/>
            </a:xfrm>
            <a:custGeom>
              <a:avLst/>
              <a:gdLst/>
              <a:ahLst/>
              <a:cxnLst/>
              <a:rect l="l" t="t" r="r" b="b"/>
              <a:pathLst>
                <a:path w="1931" h="1113" extrusionOk="0">
                  <a:moveTo>
                    <a:pt x="253" y="1"/>
                  </a:moveTo>
                  <a:cubicBezTo>
                    <a:pt x="172" y="1"/>
                    <a:pt x="88" y="6"/>
                    <a:pt x="1" y="18"/>
                  </a:cubicBezTo>
                  <a:lnTo>
                    <a:pt x="1072" y="1112"/>
                  </a:lnTo>
                  <a:lnTo>
                    <a:pt x="1931" y="1112"/>
                  </a:lnTo>
                  <a:cubicBezTo>
                    <a:pt x="1931" y="1112"/>
                    <a:pt x="1416" y="1"/>
                    <a:pt x="253"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05;p17"/>
            <p:cNvSpPr/>
            <p:nvPr/>
          </p:nvSpPr>
          <p:spPr>
            <a:xfrm>
              <a:off x="4503281" y="2517096"/>
              <a:ext cx="343329" cy="351773"/>
            </a:xfrm>
            <a:custGeom>
              <a:avLst/>
              <a:gdLst/>
              <a:ahLst/>
              <a:cxnLst/>
              <a:rect l="l" t="t" r="r" b="b"/>
              <a:pathLst>
                <a:path w="2155" h="2208" extrusionOk="0">
                  <a:moveTo>
                    <a:pt x="1165" y="1"/>
                  </a:moveTo>
                  <a:cubicBezTo>
                    <a:pt x="754" y="1"/>
                    <a:pt x="263" y="102"/>
                    <a:pt x="1" y="523"/>
                  </a:cubicBezTo>
                  <a:cubicBezTo>
                    <a:pt x="1" y="523"/>
                    <a:pt x="1072" y="994"/>
                    <a:pt x="1931" y="2183"/>
                  </a:cubicBezTo>
                  <a:cubicBezTo>
                    <a:pt x="1943" y="2201"/>
                    <a:pt x="1955" y="2208"/>
                    <a:pt x="1967" y="2208"/>
                  </a:cubicBezTo>
                  <a:cubicBezTo>
                    <a:pt x="2017" y="2208"/>
                    <a:pt x="2060" y="2072"/>
                    <a:pt x="2110" y="2072"/>
                  </a:cubicBezTo>
                  <a:cubicBezTo>
                    <a:pt x="2124" y="2072"/>
                    <a:pt x="2139" y="2083"/>
                    <a:pt x="2154" y="2112"/>
                  </a:cubicBezTo>
                  <a:lnTo>
                    <a:pt x="1860" y="88"/>
                  </a:lnTo>
                  <a:cubicBezTo>
                    <a:pt x="1860" y="88"/>
                    <a:pt x="1547" y="1"/>
                    <a:pt x="1165"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06;p17"/>
            <p:cNvSpPr/>
            <p:nvPr/>
          </p:nvSpPr>
          <p:spPr>
            <a:xfrm>
              <a:off x="4567008" y="2546092"/>
              <a:ext cx="438920" cy="365634"/>
            </a:xfrm>
            <a:custGeom>
              <a:avLst/>
              <a:gdLst/>
              <a:ahLst/>
              <a:cxnLst/>
              <a:rect l="l" t="t" r="r" b="b"/>
              <a:pathLst>
                <a:path w="2755" h="2295" extrusionOk="0">
                  <a:moveTo>
                    <a:pt x="1" y="0"/>
                  </a:moveTo>
                  <a:lnTo>
                    <a:pt x="1" y="0"/>
                  </a:lnTo>
                  <a:cubicBezTo>
                    <a:pt x="1" y="0"/>
                    <a:pt x="1" y="0"/>
                    <a:pt x="1" y="0"/>
                  </a:cubicBezTo>
                  <a:lnTo>
                    <a:pt x="1" y="0"/>
                  </a:lnTo>
                  <a:cubicBezTo>
                    <a:pt x="1" y="0"/>
                    <a:pt x="1" y="0"/>
                    <a:pt x="1" y="0"/>
                  </a:cubicBezTo>
                  <a:close/>
                  <a:moveTo>
                    <a:pt x="1" y="0"/>
                  </a:moveTo>
                  <a:lnTo>
                    <a:pt x="1" y="0"/>
                  </a:lnTo>
                  <a:cubicBezTo>
                    <a:pt x="16" y="1"/>
                    <a:pt x="1919" y="649"/>
                    <a:pt x="1648" y="2295"/>
                  </a:cubicBezTo>
                  <a:lnTo>
                    <a:pt x="2237" y="2083"/>
                  </a:lnTo>
                  <a:lnTo>
                    <a:pt x="2754" y="2142"/>
                  </a:lnTo>
                  <a:cubicBezTo>
                    <a:pt x="2754" y="2142"/>
                    <a:pt x="2754" y="730"/>
                    <a:pt x="1860" y="24"/>
                  </a:cubicBezTo>
                  <a:cubicBezTo>
                    <a:pt x="1860" y="24"/>
                    <a:pt x="530" y="24"/>
                    <a:pt x="1"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07;p17"/>
            <p:cNvSpPr/>
            <p:nvPr/>
          </p:nvSpPr>
          <p:spPr>
            <a:xfrm>
              <a:off x="4503281" y="2493199"/>
              <a:ext cx="450072" cy="105468"/>
            </a:xfrm>
            <a:custGeom>
              <a:avLst/>
              <a:gdLst/>
              <a:ahLst/>
              <a:cxnLst/>
              <a:rect l="l" t="t" r="r" b="b"/>
              <a:pathLst>
                <a:path w="2825" h="662" extrusionOk="0">
                  <a:moveTo>
                    <a:pt x="2823" y="614"/>
                  </a:moveTo>
                  <a:cubicBezTo>
                    <a:pt x="2824" y="614"/>
                    <a:pt x="2824" y="615"/>
                    <a:pt x="2825" y="615"/>
                  </a:cubicBezTo>
                  <a:cubicBezTo>
                    <a:pt x="2825" y="615"/>
                    <a:pt x="2825" y="615"/>
                    <a:pt x="2825" y="615"/>
                  </a:cubicBezTo>
                  <a:cubicBezTo>
                    <a:pt x="2824" y="614"/>
                    <a:pt x="2823" y="614"/>
                    <a:pt x="2823" y="614"/>
                  </a:cubicBezTo>
                  <a:close/>
                  <a:moveTo>
                    <a:pt x="803" y="0"/>
                  </a:moveTo>
                  <a:cubicBezTo>
                    <a:pt x="675" y="0"/>
                    <a:pt x="545" y="8"/>
                    <a:pt x="413" y="26"/>
                  </a:cubicBezTo>
                  <a:lnTo>
                    <a:pt x="1" y="662"/>
                  </a:lnTo>
                  <a:cubicBezTo>
                    <a:pt x="1" y="662"/>
                    <a:pt x="638" y="433"/>
                    <a:pt x="1519" y="433"/>
                  </a:cubicBezTo>
                  <a:cubicBezTo>
                    <a:pt x="1916" y="433"/>
                    <a:pt x="2362" y="479"/>
                    <a:pt x="2823" y="614"/>
                  </a:cubicBezTo>
                  <a:lnTo>
                    <a:pt x="2823" y="614"/>
                  </a:lnTo>
                  <a:cubicBezTo>
                    <a:pt x="2772" y="589"/>
                    <a:pt x="1891" y="0"/>
                    <a:pt x="803"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08;p17"/>
            <p:cNvSpPr/>
            <p:nvPr/>
          </p:nvSpPr>
          <p:spPr>
            <a:xfrm>
              <a:off x="4548368" y="2461813"/>
              <a:ext cx="646829" cy="299995"/>
            </a:xfrm>
            <a:custGeom>
              <a:avLst/>
              <a:gdLst/>
              <a:ahLst/>
              <a:cxnLst/>
              <a:rect l="l" t="t" r="r" b="b"/>
              <a:pathLst>
                <a:path w="4060" h="1883" extrusionOk="0">
                  <a:moveTo>
                    <a:pt x="768" y="0"/>
                  </a:moveTo>
                  <a:cubicBezTo>
                    <a:pt x="533" y="0"/>
                    <a:pt x="348" y="17"/>
                    <a:pt x="247" y="47"/>
                  </a:cubicBezTo>
                  <a:lnTo>
                    <a:pt x="0" y="306"/>
                  </a:lnTo>
                  <a:cubicBezTo>
                    <a:pt x="87" y="301"/>
                    <a:pt x="172" y="299"/>
                    <a:pt x="256" y="299"/>
                  </a:cubicBezTo>
                  <a:cubicBezTo>
                    <a:pt x="2474" y="299"/>
                    <a:pt x="3883" y="1882"/>
                    <a:pt x="3883" y="1882"/>
                  </a:cubicBezTo>
                  <a:lnTo>
                    <a:pt x="4060" y="1318"/>
                  </a:lnTo>
                  <a:cubicBezTo>
                    <a:pt x="3670" y="309"/>
                    <a:pt x="1762" y="0"/>
                    <a:pt x="768"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09;p17"/>
            <p:cNvSpPr/>
            <p:nvPr/>
          </p:nvSpPr>
          <p:spPr>
            <a:xfrm>
              <a:off x="4670245" y="2671634"/>
              <a:ext cx="225116" cy="232604"/>
            </a:xfrm>
            <a:custGeom>
              <a:avLst/>
              <a:gdLst/>
              <a:ahLst/>
              <a:cxnLst/>
              <a:rect l="l" t="t" r="r" b="b"/>
              <a:pathLst>
                <a:path w="1413" h="1460" extrusionOk="0">
                  <a:moveTo>
                    <a:pt x="0" y="1"/>
                  </a:moveTo>
                  <a:lnTo>
                    <a:pt x="1106" y="1460"/>
                  </a:lnTo>
                  <a:lnTo>
                    <a:pt x="1389" y="1413"/>
                  </a:lnTo>
                  <a:cubicBezTo>
                    <a:pt x="1389" y="1413"/>
                    <a:pt x="1412" y="471"/>
                    <a:pt x="0"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10;p17"/>
            <p:cNvSpPr/>
            <p:nvPr/>
          </p:nvSpPr>
          <p:spPr>
            <a:xfrm>
              <a:off x="4503281" y="2718474"/>
              <a:ext cx="200740" cy="183852"/>
            </a:xfrm>
            <a:custGeom>
              <a:avLst/>
              <a:gdLst/>
              <a:ahLst/>
              <a:cxnLst/>
              <a:rect l="l" t="t" r="r" b="b"/>
              <a:pathLst>
                <a:path w="1260" h="1154" extrusionOk="0">
                  <a:moveTo>
                    <a:pt x="1" y="1"/>
                  </a:moveTo>
                  <a:lnTo>
                    <a:pt x="1" y="318"/>
                  </a:lnTo>
                  <a:lnTo>
                    <a:pt x="413" y="824"/>
                  </a:lnTo>
                  <a:lnTo>
                    <a:pt x="577" y="801"/>
                  </a:lnTo>
                  <a:lnTo>
                    <a:pt x="730" y="1048"/>
                  </a:lnTo>
                  <a:lnTo>
                    <a:pt x="1260" y="1154"/>
                  </a:lnTo>
                  <a:cubicBezTo>
                    <a:pt x="742" y="271"/>
                    <a:pt x="1" y="1"/>
                    <a:pt x="1"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11;p17"/>
            <p:cNvSpPr/>
            <p:nvPr/>
          </p:nvSpPr>
          <p:spPr>
            <a:xfrm>
              <a:off x="4486394" y="2594684"/>
              <a:ext cx="369617" cy="324530"/>
            </a:xfrm>
            <a:custGeom>
              <a:avLst/>
              <a:gdLst/>
              <a:ahLst/>
              <a:cxnLst/>
              <a:rect l="l" t="t" r="r" b="b"/>
              <a:pathLst>
                <a:path w="2320" h="2037" extrusionOk="0">
                  <a:moveTo>
                    <a:pt x="2" y="1"/>
                  </a:moveTo>
                  <a:cubicBezTo>
                    <a:pt x="1" y="1"/>
                    <a:pt x="1" y="1"/>
                    <a:pt x="1" y="1"/>
                  </a:cubicBezTo>
                  <a:lnTo>
                    <a:pt x="1" y="378"/>
                  </a:lnTo>
                  <a:lnTo>
                    <a:pt x="107" y="789"/>
                  </a:lnTo>
                  <a:lnTo>
                    <a:pt x="683" y="884"/>
                  </a:lnTo>
                  <a:cubicBezTo>
                    <a:pt x="1637" y="1319"/>
                    <a:pt x="1884" y="1954"/>
                    <a:pt x="1884" y="1954"/>
                  </a:cubicBezTo>
                  <a:lnTo>
                    <a:pt x="2319" y="2037"/>
                  </a:lnTo>
                  <a:cubicBezTo>
                    <a:pt x="1752" y="358"/>
                    <a:pt x="57" y="1"/>
                    <a:pt x="2"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12;p17"/>
            <p:cNvSpPr/>
            <p:nvPr/>
          </p:nvSpPr>
          <p:spPr>
            <a:xfrm>
              <a:off x="3367199" y="3978356"/>
              <a:ext cx="1153127" cy="277682"/>
            </a:xfrm>
            <a:custGeom>
              <a:avLst/>
              <a:gdLst/>
              <a:ahLst/>
              <a:cxnLst/>
              <a:rect l="l" t="t" r="r" b="b"/>
              <a:pathLst>
                <a:path w="8073" h="1743" extrusionOk="0">
                  <a:moveTo>
                    <a:pt x="4613" y="0"/>
                  </a:moveTo>
                  <a:cubicBezTo>
                    <a:pt x="4319" y="0"/>
                    <a:pt x="4060" y="177"/>
                    <a:pt x="3942" y="424"/>
                  </a:cubicBezTo>
                  <a:cubicBezTo>
                    <a:pt x="3836" y="200"/>
                    <a:pt x="3601" y="36"/>
                    <a:pt x="3342" y="36"/>
                  </a:cubicBezTo>
                  <a:cubicBezTo>
                    <a:pt x="3001" y="36"/>
                    <a:pt x="2730" y="295"/>
                    <a:pt x="2671" y="601"/>
                  </a:cubicBezTo>
                  <a:cubicBezTo>
                    <a:pt x="2589" y="542"/>
                    <a:pt x="2495" y="495"/>
                    <a:pt x="2377" y="495"/>
                  </a:cubicBezTo>
                  <a:cubicBezTo>
                    <a:pt x="2107" y="495"/>
                    <a:pt x="1883" y="718"/>
                    <a:pt x="1883" y="1001"/>
                  </a:cubicBezTo>
                  <a:cubicBezTo>
                    <a:pt x="1883" y="1071"/>
                    <a:pt x="1895" y="1142"/>
                    <a:pt x="1930" y="1201"/>
                  </a:cubicBezTo>
                  <a:lnTo>
                    <a:pt x="0" y="1730"/>
                  </a:lnTo>
                  <a:lnTo>
                    <a:pt x="8024" y="1730"/>
                  </a:lnTo>
                  <a:lnTo>
                    <a:pt x="6096" y="1260"/>
                  </a:lnTo>
                  <a:cubicBezTo>
                    <a:pt x="6143" y="1189"/>
                    <a:pt x="6178" y="1095"/>
                    <a:pt x="6178" y="1001"/>
                  </a:cubicBezTo>
                  <a:cubicBezTo>
                    <a:pt x="6178" y="718"/>
                    <a:pt x="5954" y="495"/>
                    <a:pt x="5672" y="495"/>
                  </a:cubicBezTo>
                  <a:cubicBezTo>
                    <a:pt x="5554" y="495"/>
                    <a:pt x="5448" y="542"/>
                    <a:pt x="5366" y="612"/>
                  </a:cubicBezTo>
                  <a:cubicBezTo>
                    <a:pt x="5307" y="259"/>
                    <a:pt x="5001" y="0"/>
                    <a:pt x="4613" y="0"/>
                  </a:cubicBezTo>
                  <a:close/>
                  <a:moveTo>
                    <a:pt x="8024" y="1730"/>
                  </a:moveTo>
                  <a:lnTo>
                    <a:pt x="8073" y="1742"/>
                  </a:lnTo>
                  <a:lnTo>
                    <a:pt x="8073" y="1730"/>
                  </a:lnTo>
                  <a:close/>
                </a:path>
              </a:pathLst>
            </a:custGeom>
            <a:solidFill>
              <a:srgbClr val="B25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713;p17"/>
            <p:cNvSpPr/>
            <p:nvPr/>
          </p:nvSpPr>
          <p:spPr>
            <a:xfrm>
              <a:off x="3618435" y="4113298"/>
              <a:ext cx="41263" cy="30430"/>
            </a:xfrm>
            <a:custGeom>
              <a:avLst/>
              <a:gdLst/>
              <a:ahLst/>
              <a:cxnLst/>
              <a:rect l="l" t="t" r="r" b="b"/>
              <a:pathLst>
                <a:path w="259" h="191" extrusionOk="0">
                  <a:moveTo>
                    <a:pt x="130" y="1"/>
                  </a:moveTo>
                  <a:cubicBezTo>
                    <a:pt x="0" y="1"/>
                    <a:pt x="0" y="189"/>
                    <a:pt x="130" y="189"/>
                  </a:cubicBezTo>
                  <a:cubicBezTo>
                    <a:pt x="137" y="190"/>
                    <a:pt x="143" y="191"/>
                    <a:pt x="149" y="191"/>
                  </a:cubicBezTo>
                  <a:cubicBezTo>
                    <a:pt x="259" y="191"/>
                    <a:pt x="253" y="1"/>
                    <a:pt x="130" y="1"/>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714;p17"/>
            <p:cNvSpPr/>
            <p:nvPr/>
          </p:nvSpPr>
          <p:spPr>
            <a:xfrm>
              <a:off x="4040306" y="4197737"/>
              <a:ext cx="39511" cy="30111"/>
            </a:xfrm>
            <a:custGeom>
              <a:avLst/>
              <a:gdLst/>
              <a:ahLst/>
              <a:cxnLst/>
              <a:rect l="l" t="t" r="r" b="b"/>
              <a:pathLst>
                <a:path w="248" h="189" extrusionOk="0">
                  <a:moveTo>
                    <a:pt x="130" y="0"/>
                  </a:moveTo>
                  <a:cubicBezTo>
                    <a:pt x="0" y="0"/>
                    <a:pt x="0" y="189"/>
                    <a:pt x="130" y="189"/>
                  </a:cubicBezTo>
                  <a:cubicBezTo>
                    <a:pt x="247" y="189"/>
                    <a:pt x="247" y="0"/>
                    <a:pt x="130"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715;p17"/>
            <p:cNvSpPr/>
            <p:nvPr/>
          </p:nvSpPr>
          <p:spPr>
            <a:xfrm>
              <a:off x="3924005" y="4030772"/>
              <a:ext cx="41423" cy="32023"/>
            </a:xfrm>
            <a:custGeom>
              <a:avLst/>
              <a:gdLst/>
              <a:ahLst/>
              <a:cxnLst/>
              <a:rect l="l" t="t" r="r" b="b"/>
              <a:pathLst>
                <a:path w="260" h="201" extrusionOk="0">
                  <a:moveTo>
                    <a:pt x="142" y="1"/>
                  </a:moveTo>
                  <a:cubicBezTo>
                    <a:pt x="1" y="1"/>
                    <a:pt x="1" y="201"/>
                    <a:pt x="142" y="201"/>
                  </a:cubicBezTo>
                  <a:cubicBezTo>
                    <a:pt x="259" y="201"/>
                    <a:pt x="259" y="1"/>
                    <a:pt x="142" y="1"/>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716;p17"/>
            <p:cNvSpPr/>
            <p:nvPr/>
          </p:nvSpPr>
          <p:spPr>
            <a:xfrm>
              <a:off x="3708449" y="4180849"/>
              <a:ext cx="20711" cy="17047"/>
            </a:xfrm>
            <a:custGeom>
              <a:avLst/>
              <a:gdLst/>
              <a:ahLst/>
              <a:cxnLst/>
              <a:rect l="l" t="t" r="r" b="b"/>
              <a:pathLst>
                <a:path w="130" h="107" extrusionOk="0">
                  <a:moveTo>
                    <a:pt x="71" y="0"/>
                  </a:moveTo>
                  <a:cubicBezTo>
                    <a:pt x="0" y="0"/>
                    <a:pt x="0" y="106"/>
                    <a:pt x="71" y="106"/>
                  </a:cubicBezTo>
                  <a:cubicBezTo>
                    <a:pt x="130" y="106"/>
                    <a:pt x="130" y="0"/>
                    <a:pt x="71"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717;p17"/>
            <p:cNvSpPr/>
            <p:nvPr/>
          </p:nvSpPr>
          <p:spPr>
            <a:xfrm>
              <a:off x="3772176" y="4010220"/>
              <a:ext cx="18959" cy="17047"/>
            </a:xfrm>
            <a:custGeom>
              <a:avLst/>
              <a:gdLst/>
              <a:ahLst/>
              <a:cxnLst/>
              <a:rect l="l" t="t" r="r" b="b"/>
              <a:pathLst>
                <a:path w="119" h="107" extrusionOk="0">
                  <a:moveTo>
                    <a:pt x="59" y="0"/>
                  </a:moveTo>
                  <a:cubicBezTo>
                    <a:pt x="0" y="0"/>
                    <a:pt x="0" y="106"/>
                    <a:pt x="59" y="106"/>
                  </a:cubicBezTo>
                  <a:cubicBezTo>
                    <a:pt x="118" y="95"/>
                    <a:pt x="118" y="0"/>
                    <a:pt x="59"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718;p17"/>
            <p:cNvSpPr/>
            <p:nvPr/>
          </p:nvSpPr>
          <p:spPr>
            <a:xfrm>
              <a:off x="3867766" y="4180849"/>
              <a:ext cx="20711" cy="17047"/>
            </a:xfrm>
            <a:custGeom>
              <a:avLst/>
              <a:gdLst/>
              <a:ahLst/>
              <a:cxnLst/>
              <a:rect l="l" t="t" r="r" b="b"/>
              <a:pathLst>
                <a:path w="130" h="107" extrusionOk="0">
                  <a:moveTo>
                    <a:pt x="59" y="0"/>
                  </a:moveTo>
                  <a:cubicBezTo>
                    <a:pt x="1" y="0"/>
                    <a:pt x="1" y="106"/>
                    <a:pt x="59" y="106"/>
                  </a:cubicBezTo>
                  <a:cubicBezTo>
                    <a:pt x="130" y="106"/>
                    <a:pt x="130" y="0"/>
                    <a:pt x="59"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719;p17"/>
            <p:cNvSpPr/>
            <p:nvPr/>
          </p:nvSpPr>
          <p:spPr>
            <a:xfrm>
              <a:off x="4148960" y="4094658"/>
              <a:ext cx="22623" cy="16888"/>
            </a:xfrm>
            <a:custGeom>
              <a:avLst/>
              <a:gdLst/>
              <a:ahLst/>
              <a:cxnLst/>
              <a:rect l="l" t="t" r="r" b="b"/>
              <a:pathLst>
                <a:path w="142" h="106" extrusionOk="0">
                  <a:moveTo>
                    <a:pt x="60" y="0"/>
                  </a:moveTo>
                  <a:cubicBezTo>
                    <a:pt x="1" y="0"/>
                    <a:pt x="1" y="106"/>
                    <a:pt x="60" y="106"/>
                  </a:cubicBezTo>
                  <a:cubicBezTo>
                    <a:pt x="142" y="106"/>
                    <a:pt x="142" y="0"/>
                    <a:pt x="60"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720;p17"/>
            <p:cNvSpPr/>
            <p:nvPr/>
          </p:nvSpPr>
          <p:spPr>
            <a:xfrm>
              <a:off x="3835902" y="4094658"/>
              <a:ext cx="18959" cy="16888"/>
            </a:xfrm>
            <a:custGeom>
              <a:avLst/>
              <a:gdLst/>
              <a:ahLst/>
              <a:cxnLst/>
              <a:rect l="l" t="t" r="r" b="b"/>
              <a:pathLst>
                <a:path w="119" h="106" extrusionOk="0">
                  <a:moveTo>
                    <a:pt x="59" y="0"/>
                  </a:moveTo>
                  <a:cubicBezTo>
                    <a:pt x="1" y="0"/>
                    <a:pt x="1" y="106"/>
                    <a:pt x="59" y="106"/>
                  </a:cubicBezTo>
                  <a:cubicBezTo>
                    <a:pt x="118" y="106"/>
                    <a:pt x="118" y="0"/>
                    <a:pt x="59"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721;p17"/>
            <p:cNvSpPr/>
            <p:nvPr/>
          </p:nvSpPr>
          <p:spPr>
            <a:xfrm>
              <a:off x="3496557" y="4208889"/>
              <a:ext cx="20871" cy="17047"/>
            </a:xfrm>
            <a:custGeom>
              <a:avLst/>
              <a:gdLst/>
              <a:ahLst/>
              <a:cxnLst/>
              <a:rect l="l" t="t" r="r" b="b"/>
              <a:pathLst>
                <a:path w="131" h="107" extrusionOk="0">
                  <a:moveTo>
                    <a:pt x="59" y="1"/>
                  </a:moveTo>
                  <a:cubicBezTo>
                    <a:pt x="1" y="1"/>
                    <a:pt x="1" y="107"/>
                    <a:pt x="59" y="107"/>
                  </a:cubicBezTo>
                  <a:cubicBezTo>
                    <a:pt x="130" y="95"/>
                    <a:pt x="130" y="1"/>
                    <a:pt x="59" y="1"/>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1957071" y="489289"/>
            <a:ext cx="6454835" cy="1815882"/>
          </a:xfrm>
          <a:prstGeom prst="rect">
            <a:avLst/>
          </a:prstGeom>
          <a:noFill/>
        </p:spPr>
        <p:txBody>
          <a:bodyPr wrap="square" rtlCol="0">
            <a:spAutoFit/>
          </a:bodyPr>
          <a:lstStyle/>
          <a:p>
            <a:pPr algn="ctr" fontAlgn="base"/>
            <a:r>
              <a:rPr lang="vi-VN" sz="2800" dirty="0">
                <a:solidFill>
                  <a:schemeClr val="bg1"/>
                </a:solidFill>
                <a:latin typeface="+mj-lt"/>
              </a:rPr>
              <a:t>Điền vào chỗ trống : Trong quan điểm của Hồ Chí Minh, "Con người vừa là mục tiêu, vừa là ... của cách mạng; coi trọng, ... , phát huy nhân tố con người"?</a:t>
            </a:r>
          </a:p>
        </p:txBody>
      </p:sp>
      <p:sp>
        <p:nvSpPr>
          <p:cNvPr id="5" name="Rectangle 4"/>
          <p:cNvSpPr/>
          <p:nvPr/>
        </p:nvSpPr>
        <p:spPr>
          <a:xfrm>
            <a:off x="323489" y="565443"/>
            <a:ext cx="1274177" cy="127417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A"/>
          <p:cNvGrpSpPr/>
          <p:nvPr/>
        </p:nvGrpSpPr>
        <p:grpSpPr>
          <a:xfrm>
            <a:off x="4699517" y="3693959"/>
            <a:ext cx="4123481" cy="778403"/>
            <a:chOff x="763929" y="2204744"/>
            <a:chExt cx="3551261" cy="885865"/>
          </a:xfrm>
        </p:grpSpPr>
        <p:sp>
          <p:nvSpPr>
            <p:cNvPr id="6" name="A"/>
            <p:cNvSpPr/>
            <p:nvPr/>
          </p:nvSpPr>
          <p:spPr>
            <a:xfrm>
              <a:off x="763929" y="2204744"/>
              <a:ext cx="3148314" cy="8858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TextBox 145"/>
            <p:cNvSpPr txBox="1"/>
            <p:nvPr/>
          </p:nvSpPr>
          <p:spPr>
            <a:xfrm>
              <a:off x="845956" y="2329393"/>
              <a:ext cx="3469234" cy="525400"/>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D. </a:t>
              </a:r>
              <a:r>
                <a:rPr lang="en-US" sz="2400" dirty="0" err="1">
                  <a:solidFill>
                    <a:schemeClr val="bg1"/>
                  </a:solidFill>
                  <a:latin typeface="Times New Roman" panose="02020603050405020304" pitchFamily="18" charset="0"/>
                  <a:cs typeface="Times New Roman" panose="02020603050405020304" pitchFamily="18" charset="0"/>
                </a:rPr>
                <a:t>Động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lực</a:t>
              </a:r>
              <a:r>
                <a:rPr lang="en-US" sz="2400" dirty="0">
                  <a:solidFill>
                    <a:schemeClr val="bg1"/>
                  </a:solidFill>
                  <a:latin typeface="Times New Roman" panose="02020603050405020304" pitchFamily="18" charset="0"/>
                  <a:cs typeface="Times New Roman" panose="02020603050405020304" pitchFamily="18" charset="0"/>
                </a:rPr>
                <a:t>/</a:t>
              </a:r>
              <a:r>
                <a:rPr lang="en-US" sz="2400" dirty="0" err="1">
                  <a:solidFill>
                    <a:schemeClr val="bg1"/>
                  </a:solidFill>
                  <a:latin typeface="Times New Roman" panose="02020603050405020304" pitchFamily="18" charset="0"/>
                  <a:cs typeface="Times New Roman" panose="02020603050405020304" pitchFamily="18" charset="0"/>
                </a:rPr>
                <a:t>chăm</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sóc</a:t>
              </a:r>
              <a:endParaRPr lang="en-US" sz="2400" dirty="0">
                <a:solidFill>
                  <a:schemeClr val="bg1"/>
                </a:solidFill>
                <a:latin typeface="Times New Roman" panose="02020603050405020304" pitchFamily="18" charset="0"/>
                <a:cs typeface="Times New Roman" panose="02020603050405020304" pitchFamily="18" charset="0"/>
              </a:endParaRPr>
            </a:p>
          </p:txBody>
        </p:sp>
      </p:grpSp>
      <p:grpSp>
        <p:nvGrpSpPr>
          <p:cNvPr id="153" name="B"/>
          <p:cNvGrpSpPr/>
          <p:nvPr/>
        </p:nvGrpSpPr>
        <p:grpSpPr>
          <a:xfrm>
            <a:off x="766097" y="3705338"/>
            <a:ext cx="3723731" cy="778402"/>
            <a:chOff x="763929" y="3597875"/>
            <a:chExt cx="3206985" cy="885865"/>
          </a:xfrm>
        </p:grpSpPr>
        <p:sp>
          <p:nvSpPr>
            <p:cNvPr id="143" name="C"/>
            <p:cNvSpPr/>
            <p:nvPr/>
          </p:nvSpPr>
          <p:spPr>
            <a:xfrm>
              <a:off x="763929" y="3597875"/>
              <a:ext cx="3148314" cy="8858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extBox 146"/>
            <p:cNvSpPr txBox="1"/>
            <p:nvPr/>
          </p:nvSpPr>
          <p:spPr>
            <a:xfrm>
              <a:off x="851122" y="3757078"/>
              <a:ext cx="3119792" cy="525401"/>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B. </a:t>
              </a:r>
              <a:r>
                <a:rPr lang="en-US" sz="2400" dirty="0" err="1">
                  <a:solidFill>
                    <a:schemeClr val="bg1"/>
                  </a:solidFill>
                  <a:latin typeface="Times New Roman" panose="02020603050405020304" pitchFamily="18" charset="0"/>
                  <a:cs typeface="Times New Roman" panose="02020603050405020304" pitchFamily="18" charset="0"/>
                </a:rPr>
                <a:t>Động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lực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bảo</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vệ</a:t>
              </a:r>
              <a:endParaRPr lang="en-US" sz="2400" dirty="0">
                <a:solidFill>
                  <a:schemeClr val="bg1"/>
                </a:solidFill>
                <a:latin typeface="Times New Roman" panose="02020603050405020304" pitchFamily="18" charset="0"/>
                <a:cs typeface="Times New Roman" panose="02020603050405020304" pitchFamily="18" charset="0"/>
              </a:endParaRPr>
            </a:p>
          </p:txBody>
        </p:sp>
      </p:grpSp>
      <p:grpSp>
        <p:nvGrpSpPr>
          <p:cNvPr id="151" name="C"/>
          <p:cNvGrpSpPr/>
          <p:nvPr/>
        </p:nvGrpSpPr>
        <p:grpSpPr>
          <a:xfrm>
            <a:off x="4684630" y="2533066"/>
            <a:ext cx="3655607" cy="778402"/>
            <a:chOff x="4694996" y="2198256"/>
            <a:chExt cx="3148314" cy="885865"/>
          </a:xfrm>
        </p:grpSpPr>
        <p:sp>
          <p:nvSpPr>
            <p:cNvPr id="145" name="B"/>
            <p:cNvSpPr/>
            <p:nvPr/>
          </p:nvSpPr>
          <p:spPr>
            <a:xfrm>
              <a:off x="4694996" y="2198256"/>
              <a:ext cx="3148314" cy="8858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extBox 147"/>
            <p:cNvSpPr txBox="1"/>
            <p:nvPr/>
          </p:nvSpPr>
          <p:spPr>
            <a:xfrm>
              <a:off x="4791051" y="2358281"/>
              <a:ext cx="2849676" cy="525400"/>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C. </a:t>
              </a:r>
              <a:r>
                <a:rPr lang="en-US" sz="2400" dirty="0" err="1">
                  <a:solidFill>
                    <a:schemeClr val="bg1"/>
                  </a:solidFill>
                  <a:latin typeface="Times New Roman" panose="02020603050405020304" pitchFamily="18" charset="0"/>
                  <a:cs typeface="Times New Roman" panose="02020603050405020304" pitchFamily="18" charset="0"/>
                </a:rPr>
                <a:t>Sức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mạnh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giữ</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gìn</a:t>
              </a:r>
              <a:r>
                <a:rPr lang="en-US" sz="2400" dirty="0">
                  <a:solidFill>
                    <a:schemeClr val="bg1"/>
                  </a:solidFill>
                  <a:latin typeface="Times New Roman" panose="02020603050405020304" pitchFamily="18" charset="0"/>
                  <a:cs typeface="Times New Roman" panose="02020603050405020304" pitchFamily="18" charset="0"/>
                </a:rPr>
                <a:t> </a:t>
              </a:r>
            </a:p>
          </p:txBody>
        </p:sp>
      </p:grpSp>
      <p:grpSp>
        <p:nvGrpSpPr>
          <p:cNvPr id="152" name="D"/>
          <p:cNvGrpSpPr/>
          <p:nvPr/>
        </p:nvGrpSpPr>
        <p:grpSpPr>
          <a:xfrm>
            <a:off x="767174" y="2517430"/>
            <a:ext cx="3882700" cy="778402"/>
            <a:chOff x="4818774" y="3546662"/>
            <a:chExt cx="3343893" cy="885865"/>
          </a:xfrm>
        </p:grpSpPr>
        <p:sp>
          <p:nvSpPr>
            <p:cNvPr id="144" name="D"/>
            <p:cNvSpPr/>
            <p:nvPr/>
          </p:nvSpPr>
          <p:spPr>
            <a:xfrm>
              <a:off x="4818774" y="3546662"/>
              <a:ext cx="3148314" cy="8858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Box 148"/>
            <p:cNvSpPr txBox="1"/>
            <p:nvPr/>
          </p:nvSpPr>
          <p:spPr>
            <a:xfrm>
              <a:off x="4933099" y="3753427"/>
              <a:ext cx="3229568" cy="525401"/>
            </a:xfrm>
            <a:prstGeom prst="rect">
              <a:avLst/>
            </a:prstGeom>
            <a:noFill/>
          </p:spPr>
          <p:txBody>
            <a:bodyPr wrap="square" rtlCol="0">
              <a:spAutoFit/>
            </a:bodyPr>
            <a:lstStyle/>
            <a:p>
              <a:r>
                <a:rPr lang="en-US" sz="2400" dirty="0" smtClean="0">
                  <a:solidFill>
                    <a:schemeClr val="bg1"/>
                  </a:solidFill>
                  <a:latin typeface="Times New Roman" panose="02020603050405020304" pitchFamily="18" charset="0"/>
                  <a:cs typeface="Times New Roman" panose="02020603050405020304" pitchFamily="18" charset="0"/>
                </a:rPr>
                <a:t>A. </a:t>
              </a:r>
              <a:r>
                <a:rPr lang="en-US" sz="2400" dirty="0" err="1" smtClean="0">
                  <a:solidFill>
                    <a:schemeClr val="bg1"/>
                  </a:solidFill>
                  <a:latin typeface="Times New Roman" panose="02020603050405020304" pitchFamily="18" charset="0"/>
                  <a:cs typeface="Times New Roman" panose="02020603050405020304" pitchFamily="18" charset="0"/>
                </a:rPr>
                <a:t>Sức</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mạnh</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chăm</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sóc</a:t>
              </a:r>
              <a:endParaRPr lang="en-US" sz="2400" dirty="0">
                <a:solidFill>
                  <a:schemeClr val="bg1"/>
                </a:solidFill>
                <a:latin typeface="Times New Roman" panose="02020603050405020304" pitchFamily="18" charset="0"/>
                <a:cs typeface="Times New Roman" panose="02020603050405020304" pitchFamily="18" charset="0"/>
              </a:endParaRPr>
            </a:p>
          </p:txBody>
        </p:sp>
      </p:grpSp>
      <p:pic>
        <p:nvPicPr>
          <p:cNvPr id="154" name="Am-thanh-tra-loi-dung-chinh-xac-www_tiengdong_com">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69367" y="-1943912"/>
            <a:ext cx="487363" cy="487363"/>
          </a:xfrm>
          <a:prstGeom prst="rect">
            <a:avLst/>
          </a:prstGeom>
        </p:spPr>
      </p:pic>
      <p:pic>
        <p:nvPicPr>
          <p:cNvPr id="161" name="Picture 160"/>
          <p:cNvPicPr>
            <a:picLocks noChangeAspect="1"/>
          </p:cNvPicPr>
          <p:nvPr/>
        </p:nvPicPr>
        <p:blipFill>
          <a:blip r:embed="rId7">
            <a:extLst>
              <a:ext uri="{BEBA8EAE-BF5A-486C-A8C5-ECC9F3942E4B}">
                <a14:imgProps xmlns:a14="http://schemas.microsoft.com/office/drawing/2010/main">
                  <a14:imgLayer r:embed="rId8">
                    <a14:imgEffect>
                      <a14:backgroundRemoval t="500" b="90000" l="0" r="94048"/>
                    </a14:imgEffect>
                  </a14:imgLayer>
                </a14:imgProps>
              </a:ext>
              <a:ext uri="{28A0092B-C50C-407E-A947-70E740481C1C}">
                <a14:useLocalDpi xmlns:a14="http://schemas.microsoft.com/office/drawing/2010/main" val="0"/>
              </a:ext>
            </a:extLst>
          </a:blip>
          <a:stretch>
            <a:fillRect/>
          </a:stretch>
        </p:blipFill>
        <p:spPr>
          <a:xfrm>
            <a:off x="7834347" y="3820483"/>
            <a:ext cx="615270" cy="488309"/>
          </a:xfrm>
          <a:prstGeom prst="rect">
            <a:avLst/>
          </a:prstGeom>
        </p:spPr>
      </p:pic>
      <p:pic>
        <p:nvPicPr>
          <p:cNvPr id="162" name="Am-thanh-queo-queo-queo-www_tiengdong_com">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694801" y="5971812"/>
            <a:ext cx="487363" cy="487363"/>
          </a:xfrm>
          <a:prstGeom prst="rect">
            <a:avLst/>
          </a:prstGeom>
        </p:spPr>
      </p:pic>
      <p:pic>
        <p:nvPicPr>
          <p:cNvPr id="163" name="Picture 162"/>
          <p:cNvPicPr>
            <a:picLocks noChangeAspect="1"/>
          </p:cNvPicPr>
          <p:nvPr/>
        </p:nvPicPr>
        <p:blipFill>
          <a:blip r:embed="rId9">
            <a:extLst>
              <a:ext uri="{BEBA8EAE-BF5A-486C-A8C5-ECC9F3942E4B}">
                <a14:imgProps xmlns:a14="http://schemas.microsoft.com/office/drawing/2010/main">
                  <a14:imgLayer r:embed="rId10">
                    <a14:imgEffect>
                      <a14:backgroundRemoval t="0" b="90000" l="0" r="90000"/>
                    </a14:imgEffect>
                  </a14:imgLayer>
                </a14:imgProps>
              </a:ext>
              <a:ext uri="{28A0092B-C50C-407E-A947-70E740481C1C}">
                <a14:useLocalDpi xmlns:a14="http://schemas.microsoft.com/office/drawing/2010/main" val="0"/>
              </a:ext>
            </a:extLst>
          </a:blip>
          <a:stretch>
            <a:fillRect/>
          </a:stretch>
        </p:blipFill>
        <p:spPr>
          <a:xfrm>
            <a:off x="3870615" y="3785250"/>
            <a:ext cx="678665" cy="783076"/>
          </a:xfrm>
          <a:prstGeom prst="rect">
            <a:avLst/>
          </a:prstGeom>
        </p:spPr>
      </p:pic>
      <p:pic>
        <p:nvPicPr>
          <p:cNvPr id="165" name="Am-thanh-queo-queo-queo-www_tiengdong_com">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6575775" y="-1221268"/>
            <a:ext cx="487363" cy="487363"/>
          </a:xfrm>
          <a:prstGeom prst="rect">
            <a:avLst/>
          </a:prstGeom>
        </p:spPr>
      </p:pic>
      <p:pic>
        <p:nvPicPr>
          <p:cNvPr id="167" name="Picture 166"/>
          <p:cNvPicPr>
            <a:picLocks noChangeAspect="1"/>
          </p:cNvPicPr>
          <p:nvPr/>
        </p:nvPicPr>
        <p:blipFill>
          <a:blip r:embed="rId9">
            <a:extLst>
              <a:ext uri="{BEBA8EAE-BF5A-486C-A8C5-ECC9F3942E4B}">
                <a14:imgProps xmlns:a14="http://schemas.microsoft.com/office/drawing/2010/main">
                  <a14:imgLayer r:embed="rId10">
                    <a14:imgEffect>
                      <a14:backgroundRemoval t="0" b="90000" l="0" r="90000"/>
                    </a14:imgEffect>
                  </a14:imgLayer>
                </a14:imgProps>
              </a:ext>
              <a:ext uri="{28A0092B-C50C-407E-A947-70E740481C1C}">
                <a14:useLocalDpi xmlns:a14="http://schemas.microsoft.com/office/drawing/2010/main" val="0"/>
              </a:ext>
            </a:extLst>
          </a:blip>
          <a:stretch>
            <a:fillRect/>
          </a:stretch>
        </p:blipFill>
        <p:spPr>
          <a:xfrm>
            <a:off x="7577026" y="2725453"/>
            <a:ext cx="678665" cy="783076"/>
          </a:xfrm>
          <a:prstGeom prst="rect">
            <a:avLst/>
          </a:prstGeom>
        </p:spPr>
      </p:pic>
      <p:pic>
        <p:nvPicPr>
          <p:cNvPr id="168" name="Am-thanh-queo-queo-queo-www_tiengdong_com">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0229723" y="-608872"/>
            <a:ext cx="487363" cy="487363"/>
          </a:xfrm>
          <a:prstGeom prst="rect">
            <a:avLst/>
          </a:prstGeom>
        </p:spPr>
      </p:pic>
      <p:pic>
        <p:nvPicPr>
          <p:cNvPr id="169" name="Picture 168"/>
          <p:cNvPicPr>
            <a:picLocks noChangeAspect="1"/>
          </p:cNvPicPr>
          <p:nvPr/>
        </p:nvPicPr>
        <p:blipFill>
          <a:blip r:embed="rId9">
            <a:extLst>
              <a:ext uri="{BEBA8EAE-BF5A-486C-A8C5-ECC9F3942E4B}">
                <a14:imgProps xmlns:a14="http://schemas.microsoft.com/office/drawing/2010/main">
                  <a14:imgLayer r:embed="rId10">
                    <a14:imgEffect>
                      <a14:backgroundRemoval t="0" b="90000" l="0" r="90000"/>
                    </a14:imgEffect>
                  </a14:imgLayer>
                </a14:imgProps>
              </a:ext>
              <a:ext uri="{28A0092B-C50C-407E-A947-70E740481C1C}">
                <a14:useLocalDpi xmlns:a14="http://schemas.microsoft.com/office/drawing/2010/main" val="0"/>
              </a:ext>
            </a:extLst>
          </a:blip>
          <a:stretch>
            <a:fillRect/>
          </a:stretch>
        </p:blipFill>
        <p:spPr>
          <a:xfrm>
            <a:off x="3894977" y="2701051"/>
            <a:ext cx="678665" cy="783076"/>
          </a:xfrm>
          <a:prstGeom prst="rect">
            <a:avLst/>
          </a:prstGeom>
        </p:spPr>
      </p:pic>
    </p:spTree>
    <p:extLst>
      <p:ext uri="{BB962C8B-B14F-4D97-AF65-F5344CB8AC3E}">
        <p14:creationId xmlns:p14="http://schemas.microsoft.com/office/powerpoint/2010/main" val="184856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strips(downRight)">
                                      <p:cBhvr>
                                        <p:cTn id="7" dur="500"/>
                                        <p:tgtEl>
                                          <p:spTgt spid="150"/>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153"/>
                                        </p:tgtEl>
                                        <p:attrNameLst>
                                          <p:attrName>style.visibility</p:attrName>
                                        </p:attrNameLst>
                                      </p:cBhvr>
                                      <p:to>
                                        <p:strVal val="visible"/>
                                      </p:to>
                                    </p:set>
                                    <p:animEffect transition="in" filter="strips(downRight)">
                                      <p:cBhvr>
                                        <p:cTn id="11" dur="500"/>
                                        <p:tgtEl>
                                          <p:spTgt spid="153"/>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151"/>
                                        </p:tgtEl>
                                        <p:attrNameLst>
                                          <p:attrName>style.visibility</p:attrName>
                                        </p:attrNameLst>
                                      </p:cBhvr>
                                      <p:to>
                                        <p:strVal val="visible"/>
                                      </p:to>
                                    </p:set>
                                    <p:animEffect transition="in" filter="strips(downRight)">
                                      <p:cBhvr>
                                        <p:cTn id="15" dur="500"/>
                                        <p:tgtEl>
                                          <p:spTgt spid="151"/>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152"/>
                                        </p:tgtEl>
                                        <p:attrNameLst>
                                          <p:attrName>style.visibility</p:attrName>
                                        </p:attrNameLst>
                                      </p:cBhvr>
                                      <p:to>
                                        <p:strVal val="visible"/>
                                      </p:to>
                                    </p:set>
                                    <p:animEffect transition="in" filter="strips(downRight)">
                                      <p:cBhvr>
                                        <p:cTn id="19"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150"/>
                    </p:tgtEl>
                  </p:cond>
                </p:stCondLst>
                <p:endSync evt="end" delay="0">
                  <p:rtn val="all"/>
                </p:endSync>
                <p:childTnLst>
                  <p:par>
                    <p:cTn id="21" fill="hold">
                      <p:stCondLst>
                        <p:cond delay="0"/>
                      </p:stCondLst>
                      <p:childTnLst>
                        <p:par>
                          <p:cTn id="22" fill="hold">
                            <p:stCondLst>
                              <p:cond delay="0"/>
                            </p:stCondLst>
                            <p:childTnLst>
                              <p:par>
                                <p:cTn id="23" presetID="18" presetClass="entr" presetSubtype="6" fill="hold" nodeType="click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strips(downRight)">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mediacall" presetSubtype="0" fill="hold" nodeType="clickEffect">
                                  <p:stCondLst>
                                    <p:cond delay="0"/>
                                  </p:stCondLst>
                                  <p:childTnLst>
                                    <p:cmd type="call" cmd="playFrom(0.0)">
                                      <p:cBhvr>
                                        <p:cTn id="29" dur="1724" fill="hold"/>
                                        <p:tgtEl>
                                          <p:spTgt spid="154"/>
                                        </p:tgtEl>
                                      </p:cBhvr>
                                    </p:cmd>
                                  </p:childTnLst>
                                </p:cTn>
                              </p:par>
                              <p:par>
                                <p:cTn id="30" presetID="23" presetClass="entr" presetSubtype="32" fill="hold" nodeType="withEffect">
                                  <p:stCondLst>
                                    <p:cond delay="0"/>
                                  </p:stCondLst>
                                  <p:childTnLst>
                                    <p:set>
                                      <p:cBhvr>
                                        <p:cTn id="31" dur="1" fill="hold">
                                          <p:stCondLst>
                                            <p:cond delay="0"/>
                                          </p:stCondLst>
                                        </p:cTn>
                                        <p:tgtEl>
                                          <p:spTgt spid="161"/>
                                        </p:tgtEl>
                                        <p:attrNameLst>
                                          <p:attrName>style.visibility</p:attrName>
                                        </p:attrNameLst>
                                      </p:cBhvr>
                                      <p:to>
                                        <p:strVal val="visible"/>
                                      </p:to>
                                    </p:set>
                                    <p:anim calcmode="lin" valueType="num">
                                      <p:cBhvr>
                                        <p:cTn id="32" dur="500" fill="hold"/>
                                        <p:tgtEl>
                                          <p:spTgt spid="161"/>
                                        </p:tgtEl>
                                        <p:attrNameLst>
                                          <p:attrName>ppt_w</p:attrName>
                                        </p:attrNameLst>
                                      </p:cBhvr>
                                      <p:tavLst>
                                        <p:tav tm="0">
                                          <p:val>
                                            <p:strVal val="4*#ppt_w"/>
                                          </p:val>
                                        </p:tav>
                                        <p:tav tm="100000">
                                          <p:val>
                                            <p:strVal val="#ppt_w"/>
                                          </p:val>
                                        </p:tav>
                                      </p:tavLst>
                                    </p:anim>
                                    <p:anim calcmode="lin" valueType="num">
                                      <p:cBhvr>
                                        <p:cTn id="33" dur="500" fill="hold"/>
                                        <p:tgtEl>
                                          <p:spTgt spid="161"/>
                                        </p:tgtEl>
                                        <p:attrNameLst>
                                          <p:attrName>ppt_h</p:attrName>
                                        </p:attrNameLst>
                                      </p:cBhvr>
                                      <p:tavLst>
                                        <p:tav tm="0">
                                          <p:val>
                                            <p:strVal val="4*#ppt_h"/>
                                          </p:val>
                                        </p:tav>
                                        <p:tav tm="100000">
                                          <p:val>
                                            <p:strVal val="#ppt_h"/>
                                          </p:val>
                                        </p:tav>
                                      </p:tavLst>
                                    </p:anim>
                                  </p:childTnLst>
                                </p:cTn>
                              </p:par>
                            </p:childTnLst>
                          </p:cTn>
                        </p:par>
                      </p:childTnLst>
                    </p:cTn>
                  </p:par>
                </p:childTnLst>
              </p:cTn>
              <p:nextCondLst>
                <p:cond evt="onClick" delay="0">
                  <p:tgtEl>
                    <p:spTgt spid="150"/>
                  </p:tgtEl>
                </p:cond>
              </p:nextCondLst>
            </p:seq>
            <p:audio>
              <p:cMediaNode vol="80000">
                <p:cTn id="34" fill="hold" display="0">
                  <p:stCondLst>
                    <p:cond delay="indefinite"/>
                  </p:stCondLst>
                  <p:endCondLst>
                    <p:cond evt="onStopAudio" delay="0">
                      <p:tgtEl>
                        <p:sldTgt/>
                      </p:tgtEl>
                    </p:cond>
                  </p:endCondLst>
                </p:cTn>
                <p:tgtEl>
                  <p:spTgt spid="154"/>
                </p:tgtEl>
              </p:cMediaNode>
            </p:audio>
            <p:audio>
              <p:cMediaNode vol="80000">
                <p:cTn id="35" fill="hold" display="0">
                  <p:stCondLst>
                    <p:cond delay="indefinite"/>
                  </p:stCondLst>
                  <p:endCondLst>
                    <p:cond evt="onStopAudio" delay="0">
                      <p:tgtEl>
                        <p:sldTgt/>
                      </p:tgtEl>
                    </p:cond>
                  </p:endCondLst>
                </p:cTn>
                <p:tgtEl>
                  <p:spTgt spid="162"/>
                </p:tgtEl>
              </p:cMediaNode>
            </p:audio>
            <p:seq concurrent="1" nextAc="seek">
              <p:cTn id="36" restart="whenNotActive" fill="hold" evtFilter="cancelBubble" nodeType="interactiveSeq">
                <p:stCondLst>
                  <p:cond evt="onClick" delay="0">
                    <p:tgtEl>
                      <p:spTgt spid="153"/>
                    </p:tgtEl>
                  </p:cond>
                </p:stCondLst>
                <p:endSync evt="end" delay="0">
                  <p:rtn val="all"/>
                </p:endSync>
                <p:childTnLst>
                  <p:par>
                    <p:cTn id="37" fill="hold">
                      <p:stCondLst>
                        <p:cond delay="0"/>
                      </p:stCondLst>
                      <p:childTnLst>
                        <p:par>
                          <p:cTn id="38" fill="hold">
                            <p:stCondLst>
                              <p:cond delay="0"/>
                            </p:stCondLst>
                            <p:childTnLst>
                              <p:par>
                                <p:cTn id="39" presetID="18" presetClass="entr" presetSubtype="6" fill="hold" nodeType="clickEffect">
                                  <p:stCondLst>
                                    <p:cond delay="0"/>
                                  </p:stCondLst>
                                  <p:childTnLst>
                                    <p:set>
                                      <p:cBhvr>
                                        <p:cTn id="40" dur="1" fill="hold">
                                          <p:stCondLst>
                                            <p:cond delay="0"/>
                                          </p:stCondLst>
                                        </p:cTn>
                                        <p:tgtEl>
                                          <p:spTgt spid="153"/>
                                        </p:tgtEl>
                                        <p:attrNameLst>
                                          <p:attrName>style.visibility</p:attrName>
                                        </p:attrNameLst>
                                      </p:cBhvr>
                                      <p:to>
                                        <p:strVal val="visible"/>
                                      </p:to>
                                    </p:set>
                                    <p:animEffect transition="in" filter="strips(downRight)">
                                      <p:cBhvr>
                                        <p:cTn id="41" dur="500"/>
                                        <p:tgtEl>
                                          <p:spTgt spid="15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mediacall" presetSubtype="0" fill="hold" nodeType="clickEffect">
                                  <p:stCondLst>
                                    <p:cond delay="0"/>
                                  </p:stCondLst>
                                  <p:childTnLst>
                                    <p:cmd type="call" cmd="playFrom(0.0)">
                                      <p:cBhvr>
                                        <p:cTn id="45" dur="4416" fill="hold"/>
                                        <p:tgtEl>
                                          <p:spTgt spid="162"/>
                                        </p:tgtEl>
                                      </p:cBhvr>
                                    </p:cmd>
                                  </p:childTnLst>
                                </p:cTn>
                              </p:par>
                              <p:par>
                                <p:cTn id="46" presetID="23" presetClass="entr" presetSubtype="32" fill="hold" nodeType="withEffect">
                                  <p:stCondLst>
                                    <p:cond delay="0"/>
                                  </p:stCondLst>
                                  <p:childTnLst>
                                    <p:set>
                                      <p:cBhvr>
                                        <p:cTn id="47" dur="1" fill="hold">
                                          <p:stCondLst>
                                            <p:cond delay="0"/>
                                          </p:stCondLst>
                                        </p:cTn>
                                        <p:tgtEl>
                                          <p:spTgt spid="163"/>
                                        </p:tgtEl>
                                        <p:attrNameLst>
                                          <p:attrName>style.visibility</p:attrName>
                                        </p:attrNameLst>
                                      </p:cBhvr>
                                      <p:to>
                                        <p:strVal val="visible"/>
                                      </p:to>
                                    </p:set>
                                    <p:anim calcmode="lin" valueType="num">
                                      <p:cBhvr>
                                        <p:cTn id="48" dur="500" fill="hold"/>
                                        <p:tgtEl>
                                          <p:spTgt spid="163"/>
                                        </p:tgtEl>
                                        <p:attrNameLst>
                                          <p:attrName>ppt_w</p:attrName>
                                        </p:attrNameLst>
                                      </p:cBhvr>
                                      <p:tavLst>
                                        <p:tav tm="0">
                                          <p:val>
                                            <p:strVal val="4*#ppt_w"/>
                                          </p:val>
                                        </p:tav>
                                        <p:tav tm="100000">
                                          <p:val>
                                            <p:strVal val="#ppt_w"/>
                                          </p:val>
                                        </p:tav>
                                      </p:tavLst>
                                    </p:anim>
                                    <p:anim calcmode="lin" valueType="num">
                                      <p:cBhvr>
                                        <p:cTn id="49" dur="500" fill="hold"/>
                                        <p:tgtEl>
                                          <p:spTgt spid="163"/>
                                        </p:tgtEl>
                                        <p:attrNameLst>
                                          <p:attrName>ppt_h</p:attrName>
                                        </p:attrNameLst>
                                      </p:cBhvr>
                                      <p:tavLst>
                                        <p:tav tm="0">
                                          <p:val>
                                            <p:strVal val="4*#ppt_h"/>
                                          </p:val>
                                        </p:tav>
                                        <p:tav tm="100000">
                                          <p:val>
                                            <p:strVal val="#ppt_h"/>
                                          </p:val>
                                        </p:tav>
                                      </p:tavLst>
                                    </p:anim>
                                  </p:childTnLst>
                                </p:cTn>
                              </p:par>
                            </p:childTnLst>
                          </p:cTn>
                        </p:par>
                      </p:childTnLst>
                    </p:cTn>
                  </p:par>
                </p:childTnLst>
              </p:cTn>
              <p:nextCondLst>
                <p:cond evt="onClick" delay="0">
                  <p:tgtEl>
                    <p:spTgt spid="153"/>
                  </p:tgtEl>
                </p:cond>
              </p:nextCondLst>
            </p:seq>
            <p:seq concurrent="1" nextAc="seek">
              <p:cTn id="50" restart="whenNotActive" fill="hold" evtFilter="cancelBubble" nodeType="interactiveSeq">
                <p:stCondLst>
                  <p:cond evt="onClick" delay="0">
                    <p:tgtEl>
                      <p:spTgt spid="151"/>
                    </p:tgtEl>
                  </p:cond>
                </p:stCondLst>
                <p:endSync evt="end" delay="0">
                  <p:rtn val="all"/>
                </p:endSync>
                <p:childTnLst>
                  <p:par>
                    <p:cTn id="51" fill="hold">
                      <p:stCondLst>
                        <p:cond delay="0"/>
                      </p:stCondLst>
                      <p:childTnLst>
                        <p:par>
                          <p:cTn id="52" fill="hold">
                            <p:stCondLst>
                              <p:cond delay="0"/>
                            </p:stCondLst>
                            <p:childTnLst>
                              <p:par>
                                <p:cTn id="53" presetID="18" presetClass="entr" presetSubtype="6" fill="hold" nodeType="clickEffect">
                                  <p:stCondLst>
                                    <p:cond delay="0"/>
                                  </p:stCondLst>
                                  <p:childTnLst>
                                    <p:set>
                                      <p:cBhvr>
                                        <p:cTn id="54" dur="1" fill="hold">
                                          <p:stCondLst>
                                            <p:cond delay="0"/>
                                          </p:stCondLst>
                                        </p:cTn>
                                        <p:tgtEl>
                                          <p:spTgt spid="151"/>
                                        </p:tgtEl>
                                        <p:attrNameLst>
                                          <p:attrName>style.visibility</p:attrName>
                                        </p:attrNameLst>
                                      </p:cBhvr>
                                      <p:to>
                                        <p:strVal val="visible"/>
                                      </p:to>
                                    </p:set>
                                    <p:animEffect transition="in" filter="strips(downRight)">
                                      <p:cBhvr>
                                        <p:cTn id="55" dur="500"/>
                                        <p:tgtEl>
                                          <p:spTgt spid="151"/>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mediacall" presetSubtype="0" fill="hold" nodeType="clickEffect">
                                  <p:stCondLst>
                                    <p:cond delay="0"/>
                                  </p:stCondLst>
                                  <p:childTnLst>
                                    <p:cmd type="call" cmd="playFrom(0.0)">
                                      <p:cBhvr>
                                        <p:cTn id="59" dur="4416" fill="hold"/>
                                        <p:tgtEl>
                                          <p:spTgt spid="165"/>
                                        </p:tgtEl>
                                      </p:cBhvr>
                                    </p:cmd>
                                  </p:childTnLst>
                                </p:cTn>
                              </p:par>
                              <p:par>
                                <p:cTn id="60" presetID="23" presetClass="entr" presetSubtype="32" fill="hold" nodeType="withEffect">
                                  <p:stCondLst>
                                    <p:cond delay="0"/>
                                  </p:stCondLst>
                                  <p:childTnLst>
                                    <p:set>
                                      <p:cBhvr>
                                        <p:cTn id="61" dur="1" fill="hold">
                                          <p:stCondLst>
                                            <p:cond delay="0"/>
                                          </p:stCondLst>
                                        </p:cTn>
                                        <p:tgtEl>
                                          <p:spTgt spid="167"/>
                                        </p:tgtEl>
                                        <p:attrNameLst>
                                          <p:attrName>style.visibility</p:attrName>
                                        </p:attrNameLst>
                                      </p:cBhvr>
                                      <p:to>
                                        <p:strVal val="visible"/>
                                      </p:to>
                                    </p:set>
                                    <p:anim calcmode="lin" valueType="num">
                                      <p:cBhvr>
                                        <p:cTn id="62" dur="500" fill="hold"/>
                                        <p:tgtEl>
                                          <p:spTgt spid="167"/>
                                        </p:tgtEl>
                                        <p:attrNameLst>
                                          <p:attrName>ppt_w</p:attrName>
                                        </p:attrNameLst>
                                      </p:cBhvr>
                                      <p:tavLst>
                                        <p:tav tm="0">
                                          <p:val>
                                            <p:strVal val="4*#ppt_w"/>
                                          </p:val>
                                        </p:tav>
                                        <p:tav tm="100000">
                                          <p:val>
                                            <p:strVal val="#ppt_w"/>
                                          </p:val>
                                        </p:tav>
                                      </p:tavLst>
                                    </p:anim>
                                    <p:anim calcmode="lin" valueType="num">
                                      <p:cBhvr>
                                        <p:cTn id="63" dur="500" fill="hold"/>
                                        <p:tgtEl>
                                          <p:spTgt spid="167"/>
                                        </p:tgtEl>
                                        <p:attrNameLst>
                                          <p:attrName>ppt_h</p:attrName>
                                        </p:attrNameLst>
                                      </p:cBhvr>
                                      <p:tavLst>
                                        <p:tav tm="0">
                                          <p:val>
                                            <p:strVal val="4*#ppt_h"/>
                                          </p:val>
                                        </p:tav>
                                        <p:tav tm="100000">
                                          <p:val>
                                            <p:strVal val="#ppt_h"/>
                                          </p:val>
                                        </p:tav>
                                      </p:tavLst>
                                    </p:anim>
                                  </p:childTnLst>
                                </p:cTn>
                              </p:par>
                            </p:childTnLst>
                          </p:cTn>
                        </p:par>
                      </p:childTnLst>
                    </p:cTn>
                  </p:par>
                </p:childTnLst>
              </p:cTn>
              <p:nextCondLst>
                <p:cond evt="onClick" delay="0">
                  <p:tgtEl>
                    <p:spTgt spid="151"/>
                  </p:tgtEl>
                </p:cond>
              </p:nextCondLst>
            </p:seq>
            <p:audio>
              <p:cMediaNode vol="80000">
                <p:cTn id="64" fill="hold" display="0">
                  <p:stCondLst>
                    <p:cond delay="indefinite"/>
                  </p:stCondLst>
                  <p:endCondLst>
                    <p:cond evt="onStopAudio" delay="0">
                      <p:tgtEl>
                        <p:sldTgt/>
                      </p:tgtEl>
                    </p:cond>
                  </p:endCondLst>
                </p:cTn>
                <p:tgtEl>
                  <p:spTgt spid="165"/>
                </p:tgtEl>
              </p:cMediaNode>
            </p:audio>
            <p:seq concurrent="1" nextAc="seek">
              <p:cTn id="65" restart="whenNotActive" fill="hold" evtFilter="cancelBubble" nodeType="interactiveSeq">
                <p:stCondLst>
                  <p:cond evt="onClick" delay="0">
                    <p:tgtEl>
                      <p:spTgt spid="152"/>
                    </p:tgtEl>
                  </p:cond>
                </p:stCondLst>
                <p:endSync evt="end" delay="0">
                  <p:rtn val="all"/>
                </p:endSync>
                <p:childTnLst>
                  <p:par>
                    <p:cTn id="66" fill="hold">
                      <p:stCondLst>
                        <p:cond delay="0"/>
                      </p:stCondLst>
                      <p:childTnLst>
                        <p:par>
                          <p:cTn id="67" fill="hold">
                            <p:stCondLst>
                              <p:cond delay="0"/>
                            </p:stCondLst>
                            <p:childTnLst>
                              <p:par>
                                <p:cTn id="68" presetID="18" presetClass="entr" presetSubtype="6" fill="hold" nodeType="clickEffect">
                                  <p:stCondLst>
                                    <p:cond delay="0"/>
                                  </p:stCondLst>
                                  <p:childTnLst>
                                    <p:set>
                                      <p:cBhvr>
                                        <p:cTn id="69" dur="1" fill="hold">
                                          <p:stCondLst>
                                            <p:cond delay="0"/>
                                          </p:stCondLst>
                                        </p:cTn>
                                        <p:tgtEl>
                                          <p:spTgt spid="152"/>
                                        </p:tgtEl>
                                        <p:attrNameLst>
                                          <p:attrName>style.visibility</p:attrName>
                                        </p:attrNameLst>
                                      </p:cBhvr>
                                      <p:to>
                                        <p:strVal val="visible"/>
                                      </p:to>
                                    </p:set>
                                    <p:animEffect transition="in" filter="strips(downRight)">
                                      <p:cBhvr>
                                        <p:cTn id="70" dur="500"/>
                                        <p:tgtEl>
                                          <p:spTgt spid="152"/>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mediacall" presetSubtype="0" fill="hold" nodeType="clickEffect">
                                  <p:stCondLst>
                                    <p:cond delay="0"/>
                                  </p:stCondLst>
                                  <p:childTnLst>
                                    <p:cmd type="call" cmd="playFrom(0.0)">
                                      <p:cBhvr>
                                        <p:cTn id="74" dur="4416" fill="hold"/>
                                        <p:tgtEl>
                                          <p:spTgt spid="168"/>
                                        </p:tgtEl>
                                      </p:cBhvr>
                                    </p:cmd>
                                  </p:childTnLst>
                                </p:cTn>
                              </p:par>
                              <p:par>
                                <p:cTn id="75" presetID="23" presetClass="entr" presetSubtype="32" fill="hold" nodeType="withEffect">
                                  <p:stCondLst>
                                    <p:cond delay="0"/>
                                  </p:stCondLst>
                                  <p:childTnLst>
                                    <p:set>
                                      <p:cBhvr>
                                        <p:cTn id="76" dur="1" fill="hold">
                                          <p:stCondLst>
                                            <p:cond delay="0"/>
                                          </p:stCondLst>
                                        </p:cTn>
                                        <p:tgtEl>
                                          <p:spTgt spid="169"/>
                                        </p:tgtEl>
                                        <p:attrNameLst>
                                          <p:attrName>style.visibility</p:attrName>
                                        </p:attrNameLst>
                                      </p:cBhvr>
                                      <p:to>
                                        <p:strVal val="visible"/>
                                      </p:to>
                                    </p:set>
                                    <p:anim calcmode="lin" valueType="num">
                                      <p:cBhvr>
                                        <p:cTn id="77" dur="500" fill="hold"/>
                                        <p:tgtEl>
                                          <p:spTgt spid="169"/>
                                        </p:tgtEl>
                                        <p:attrNameLst>
                                          <p:attrName>ppt_w</p:attrName>
                                        </p:attrNameLst>
                                      </p:cBhvr>
                                      <p:tavLst>
                                        <p:tav tm="0">
                                          <p:val>
                                            <p:strVal val="4*#ppt_w"/>
                                          </p:val>
                                        </p:tav>
                                        <p:tav tm="100000">
                                          <p:val>
                                            <p:strVal val="#ppt_w"/>
                                          </p:val>
                                        </p:tav>
                                      </p:tavLst>
                                    </p:anim>
                                    <p:anim calcmode="lin" valueType="num">
                                      <p:cBhvr>
                                        <p:cTn id="78" dur="500" fill="hold"/>
                                        <p:tgtEl>
                                          <p:spTgt spid="169"/>
                                        </p:tgtEl>
                                        <p:attrNameLst>
                                          <p:attrName>ppt_h</p:attrName>
                                        </p:attrNameLst>
                                      </p:cBhvr>
                                      <p:tavLst>
                                        <p:tav tm="0">
                                          <p:val>
                                            <p:strVal val="4*#ppt_h"/>
                                          </p:val>
                                        </p:tav>
                                        <p:tav tm="100000">
                                          <p:val>
                                            <p:strVal val="#ppt_h"/>
                                          </p:val>
                                        </p:tav>
                                      </p:tavLst>
                                    </p:anim>
                                  </p:childTnLst>
                                </p:cTn>
                              </p:par>
                            </p:childTnLst>
                          </p:cTn>
                        </p:par>
                      </p:childTnLst>
                    </p:cTn>
                  </p:par>
                </p:childTnLst>
              </p:cTn>
              <p:nextCondLst>
                <p:cond evt="onClick" delay="0">
                  <p:tgtEl>
                    <p:spTgt spid="152"/>
                  </p:tgtEl>
                </p:cond>
              </p:nextCondLst>
            </p:seq>
            <p:audio>
              <p:cMediaNode vol="80000">
                <p:cTn id="79" fill="hold" display="0">
                  <p:stCondLst>
                    <p:cond delay="indefinite"/>
                  </p:stCondLst>
                  <p:endCondLst>
                    <p:cond evt="onStopAudio" delay="0">
                      <p:tgtEl>
                        <p:sldTgt/>
                      </p:tgtEl>
                    </p:cond>
                  </p:endCondLst>
                </p:cTn>
                <p:tgtEl>
                  <p:spTgt spid="168"/>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85" y="407167"/>
            <a:ext cx="1433016" cy="1432453"/>
          </a:xfrm>
        </p:spPr>
        <p:txBody>
          <a:bodyPr/>
          <a:lstStyle/>
          <a:p>
            <a:r>
              <a:rPr lang="en-US" sz="6600" dirty="0" smtClean="0">
                <a:solidFill>
                  <a:schemeClr val="accent1"/>
                </a:solidFill>
                <a:latin typeface="Freckle Face"/>
                <a:ea typeface="Freckle Face"/>
                <a:cs typeface="Freckle Face"/>
                <a:sym typeface="Freckle Face"/>
              </a:rPr>
              <a:t>3</a:t>
            </a:r>
            <a:endParaRPr lang="en-US" sz="6600" dirty="0">
              <a:solidFill>
                <a:schemeClr val="accent1"/>
              </a:solidFill>
              <a:latin typeface="Freckle Face"/>
              <a:ea typeface="Freckle Face"/>
              <a:cs typeface="Freckle Face"/>
              <a:sym typeface="Freckle Face"/>
            </a:endParaRPr>
          </a:p>
        </p:txBody>
      </p:sp>
      <p:grpSp>
        <p:nvGrpSpPr>
          <p:cNvPr id="11" name="Google Shape;591;p17"/>
          <p:cNvGrpSpPr/>
          <p:nvPr/>
        </p:nvGrpSpPr>
        <p:grpSpPr>
          <a:xfrm rot="20915705">
            <a:off x="8379775" y="-748316"/>
            <a:ext cx="4187258" cy="3711047"/>
            <a:chOff x="3164700" y="2160703"/>
            <a:chExt cx="2686723" cy="2095334"/>
          </a:xfrm>
        </p:grpSpPr>
        <p:sp>
          <p:nvSpPr>
            <p:cNvPr id="12" name="Google Shape;592;p17"/>
            <p:cNvSpPr/>
            <p:nvPr/>
          </p:nvSpPr>
          <p:spPr>
            <a:xfrm>
              <a:off x="3164700" y="2737273"/>
              <a:ext cx="1012622" cy="1488185"/>
            </a:xfrm>
            <a:custGeom>
              <a:avLst/>
              <a:gdLst/>
              <a:ahLst/>
              <a:cxnLst/>
              <a:rect l="l" t="t" r="r" b="b"/>
              <a:pathLst>
                <a:path w="6356" h="9341" extrusionOk="0">
                  <a:moveTo>
                    <a:pt x="1907" y="0"/>
                  </a:moveTo>
                  <a:lnTo>
                    <a:pt x="1107" y="389"/>
                  </a:lnTo>
                  <a:cubicBezTo>
                    <a:pt x="1060" y="412"/>
                    <a:pt x="1025" y="448"/>
                    <a:pt x="1001" y="506"/>
                  </a:cubicBezTo>
                  <a:lnTo>
                    <a:pt x="24" y="3966"/>
                  </a:lnTo>
                  <a:cubicBezTo>
                    <a:pt x="1" y="4025"/>
                    <a:pt x="24" y="4084"/>
                    <a:pt x="48" y="4119"/>
                  </a:cubicBezTo>
                  <a:lnTo>
                    <a:pt x="3531" y="9261"/>
                  </a:lnTo>
                  <a:cubicBezTo>
                    <a:pt x="3566" y="9314"/>
                    <a:pt x="3628" y="9341"/>
                    <a:pt x="3687" y="9341"/>
                  </a:cubicBezTo>
                  <a:cubicBezTo>
                    <a:pt x="3706" y="9341"/>
                    <a:pt x="3725" y="9338"/>
                    <a:pt x="3743" y="9332"/>
                  </a:cubicBezTo>
                  <a:lnTo>
                    <a:pt x="6214" y="8638"/>
                  </a:lnTo>
                  <a:cubicBezTo>
                    <a:pt x="6296" y="8614"/>
                    <a:pt x="6355" y="8532"/>
                    <a:pt x="6343" y="8449"/>
                  </a:cubicBezTo>
                  <a:lnTo>
                    <a:pt x="5967" y="2519"/>
                  </a:lnTo>
                  <a:cubicBezTo>
                    <a:pt x="5967" y="2460"/>
                    <a:pt x="5920" y="2401"/>
                    <a:pt x="5861" y="2354"/>
                  </a:cubicBezTo>
                  <a:lnTo>
                    <a:pt x="1907" y="0"/>
                  </a:lnTo>
                  <a:close/>
                </a:path>
              </a:pathLst>
            </a:custGeom>
            <a:solidFill>
              <a:srgbClr val="6C79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3;p17"/>
            <p:cNvSpPr/>
            <p:nvPr/>
          </p:nvSpPr>
          <p:spPr>
            <a:xfrm>
              <a:off x="3310953" y="2641045"/>
              <a:ext cx="896320" cy="1496788"/>
            </a:xfrm>
            <a:custGeom>
              <a:avLst/>
              <a:gdLst/>
              <a:ahLst/>
              <a:cxnLst/>
              <a:rect l="l" t="t" r="r" b="b"/>
              <a:pathLst>
                <a:path w="5626" h="9395" extrusionOk="0">
                  <a:moveTo>
                    <a:pt x="2510" y="0"/>
                  </a:moveTo>
                  <a:cubicBezTo>
                    <a:pt x="2493" y="0"/>
                    <a:pt x="2477" y="1"/>
                    <a:pt x="2460" y="4"/>
                  </a:cubicBezTo>
                  <a:lnTo>
                    <a:pt x="801" y="687"/>
                  </a:lnTo>
                  <a:cubicBezTo>
                    <a:pt x="730" y="710"/>
                    <a:pt x="695" y="757"/>
                    <a:pt x="683" y="828"/>
                  </a:cubicBezTo>
                  <a:lnTo>
                    <a:pt x="12" y="4488"/>
                  </a:lnTo>
                  <a:cubicBezTo>
                    <a:pt x="1" y="4535"/>
                    <a:pt x="12" y="4582"/>
                    <a:pt x="48" y="4617"/>
                  </a:cubicBezTo>
                  <a:lnTo>
                    <a:pt x="3048" y="9301"/>
                  </a:lnTo>
                  <a:cubicBezTo>
                    <a:pt x="3095" y="9359"/>
                    <a:pt x="3154" y="9395"/>
                    <a:pt x="3225" y="9395"/>
                  </a:cubicBezTo>
                  <a:lnTo>
                    <a:pt x="5272" y="9218"/>
                  </a:lnTo>
                  <a:cubicBezTo>
                    <a:pt x="5355" y="9195"/>
                    <a:pt x="5425" y="9124"/>
                    <a:pt x="5449" y="9042"/>
                  </a:cubicBezTo>
                  <a:lnTo>
                    <a:pt x="5625" y="2805"/>
                  </a:lnTo>
                  <a:cubicBezTo>
                    <a:pt x="5625" y="2746"/>
                    <a:pt x="5602" y="2699"/>
                    <a:pt x="5567" y="2652"/>
                  </a:cubicBezTo>
                  <a:lnTo>
                    <a:pt x="2660" y="51"/>
                  </a:lnTo>
                  <a:cubicBezTo>
                    <a:pt x="2615" y="15"/>
                    <a:pt x="2563" y="0"/>
                    <a:pt x="2510" y="0"/>
                  </a:cubicBezTo>
                  <a:close/>
                </a:path>
              </a:pathLst>
            </a:custGeom>
            <a:solidFill>
              <a:srgbClr val="29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4;p17"/>
            <p:cNvSpPr/>
            <p:nvPr/>
          </p:nvSpPr>
          <p:spPr>
            <a:xfrm>
              <a:off x="3579083" y="2679122"/>
              <a:ext cx="116302" cy="302066"/>
            </a:xfrm>
            <a:custGeom>
              <a:avLst/>
              <a:gdLst/>
              <a:ahLst/>
              <a:cxnLst/>
              <a:rect l="l" t="t" r="r" b="b"/>
              <a:pathLst>
                <a:path w="730" h="1896" extrusionOk="0">
                  <a:moveTo>
                    <a:pt x="271" y="1"/>
                  </a:moveTo>
                  <a:lnTo>
                    <a:pt x="153" y="189"/>
                  </a:lnTo>
                  <a:cubicBezTo>
                    <a:pt x="153" y="189"/>
                    <a:pt x="353" y="236"/>
                    <a:pt x="177" y="577"/>
                  </a:cubicBezTo>
                  <a:cubicBezTo>
                    <a:pt x="12" y="930"/>
                    <a:pt x="0" y="1130"/>
                    <a:pt x="83" y="1177"/>
                  </a:cubicBezTo>
                  <a:cubicBezTo>
                    <a:pt x="177" y="1224"/>
                    <a:pt x="330" y="1377"/>
                    <a:pt x="295" y="1460"/>
                  </a:cubicBezTo>
                  <a:cubicBezTo>
                    <a:pt x="259" y="1530"/>
                    <a:pt x="153" y="1872"/>
                    <a:pt x="153" y="1872"/>
                  </a:cubicBezTo>
                  <a:lnTo>
                    <a:pt x="471" y="1895"/>
                  </a:lnTo>
                  <a:cubicBezTo>
                    <a:pt x="730" y="1401"/>
                    <a:pt x="530" y="1295"/>
                    <a:pt x="412" y="1213"/>
                  </a:cubicBezTo>
                  <a:cubicBezTo>
                    <a:pt x="295" y="1119"/>
                    <a:pt x="295" y="1060"/>
                    <a:pt x="353" y="954"/>
                  </a:cubicBezTo>
                  <a:cubicBezTo>
                    <a:pt x="389" y="848"/>
                    <a:pt x="695" y="224"/>
                    <a:pt x="589" y="130"/>
                  </a:cubicBezTo>
                  <a:cubicBezTo>
                    <a:pt x="448" y="48"/>
                    <a:pt x="271" y="1"/>
                    <a:pt x="271" y="1"/>
                  </a:cubicBezTo>
                  <a:close/>
                </a:path>
              </a:pathLst>
            </a:custGeom>
            <a:solidFill>
              <a:srgbClr val="001A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5;p17"/>
            <p:cNvSpPr/>
            <p:nvPr/>
          </p:nvSpPr>
          <p:spPr>
            <a:xfrm>
              <a:off x="3395391" y="2752249"/>
              <a:ext cx="716291" cy="1256218"/>
            </a:xfrm>
            <a:custGeom>
              <a:avLst/>
              <a:gdLst/>
              <a:ahLst/>
              <a:cxnLst/>
              <a:rect l="l" t="t" r="r" b="b"/>
              <a:pathLst>
                <a:path w="4496" h="7885" fill="none" extrusionOk="0">
                  <a:moveTo>
                    <a:pt x="577" y="718"/>
                  </a:moveTo>
                  <a:lnTo>
                    <a:pt x="2295" y="1"/>
                  </a:lnTo>
                  <a:lnTo>
                    <a:pt x="4495" y="2025"/>
                  </a:lnTo>
                  <a:lnTo>
                    <a:pt x="4484" y="7426"/>
                  </a:lnTo>
                  <a:lnTo>
                    <a:pt x="2766" y="7885"/>
                  </a:lnTo>
                  <a:lnTo>
                    <a:pt x="0" y="3707"/>
                  </a:lnTo>
                  <a:close/>
                </a:path>
              </a:pathLst>
            </a:custGeom>
            <a:noFill/>
            <a:ln w="3825" cap="flat" cmpd="sng">
              <a:solidFill>
                <a:srgbClr val="48575C"/>
              </a:solidFill>
              <a:prstDash val="solid"/>
              <a:miter lim="117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96;p17"/>
            <p:cNvSpPr/>
            <p:nvPr/>
          </p:nvSpPr>
          <p:spPr>
            <a:xfrm>
              <a:off x="3359704" y="2990429"/>
              <a:ext cx="71374" cy="80774"/>
            </a:xfrm>
            <a:custGeom>
              <a:avLst/>
              <a:gdLst/>
              <a:ahLst/>
              <a:cxnLst/>
              <a:rect l="l" t="t" r="r" b="b"/>
              <a:pathLst>
                <a:path w="448" h="507" extrusionOk="0">
                  <a:moveTo>
                    <a:pt x="48" y="0"/>
                  </a:moveTo>
                  <a:lnTo>
                    <a:pt x="24" y="220"/>
                  </a:lnTo>
                  <a:lnTo>
                    <a:pt x="24" y="220"/>
                  </a:lnTo>
                  <a:lnTo>
                    <a:pt x="295" y="177"/>
                  </a:lnTo>
                  <a:lnTo>
                    <a:pt x="48" y="0"/>
                  </a:lnTo>
                  <a:close/>
                  <a:moveTo>
                    <a:pt x="24" y="220"/>
                  </a:moveTo>
                  <a:lnTo>
                    <a:pt x="1" y="224"/>
                  </a:lnTo>
                  <a:lnTo>
                    <a:pt x="23" y="238"/>
                  </a:lnTo>
                  <a:lnTo>
                    <a:pt x="24" y="220"/>
                  </a:lnTo>
                  <a:close/>
                  <a:moveTo>
                    <a:pt x="23" y="238"/>
                  </a:moveTo>
                  <a:lnTo>
                    <a:pt x="1" y="447"/>
                  </a:lnTo>
                  <a:lnTo>
                    <a:pt x="448" y="506"/>
                  </a:lnTo>
                  <a:lnTo>
                    <a:pt x="23" y="238"/>
                  </a:lnTo>
                  <a:close/>
                </a:path>
              </a:pathLst>
            </a:custGeom>
            <a:solidFill>
              <a:srgbClr val="6C79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97;p17"/>
            <p:cNvSpPr/>
            <p:nvPr/>
          </p:nvSpPr>
          <p:spPr>
            <a:xfrm>
              <a:off x="3631499" y="3899654"/>
              <a:ext cx="105150" cy="50663"/>
            </a:xfrm>
            <a:custGeom>
              <a:avLst/>
              <a:gdLst/>
              <a:ahLst/>
              <a:cxnLst/>
              <a:rect l="l" t="t" r="r" b="b"/>
              <a:pathLst>
                <a:path w="660" h="318" extrusionOk="0">
                  <a:moveTo>
                    <a:pt x="660" y="0"/>
                  </a:moveTo>
                  <a:lnTo>
                    <a:pt x="1" y="94"/>
                  </a:lnTo>
                  <a:lnTo>
                    <a:pt x="142" y="318"/>
                  </a:lnTo>
                  <a:lnTo>
                    <a:pt x="660" y="0"/>
                  </a:lnTo>
                  <a:close/>
                </a:path>
              </a:pathLst>
            </a:custGeom>
            <a:solidFill>
              <a:srgbClr val="6C79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98;p17"/>
            <p:cNvSpPr/>
            <p:nvPr/>
          </p:nvSpPr>
          <p:spPr>
            <a:xfrm>
              <a:off x="3937069" y="4040172"/>
              <a:ext cx="56398" cy="99573"/>
            </a:xfrm>
            <a:custGeom>
              <a:avLst/>
              <a:gdLst/>
              <a:ahLst/>
              <a:cxnLst/>
              <a:rect l="l" t="t" r="r" b="b"/>
              <a:pathLst>
                <a:path w="354" h="625" extrusionOk="0">
                  <a:moveTo>
                    <a:pt x="1" y="224"/>
                  </a:moveTo>
                  <a:lnTo>
                    <a:pt x="1" y="624"/>
                  </a:lnTo>
                  <a:lnTo>
                    <a:pt x="189" y="624"/>
                  </a:lnTo>
                  <a:lnTo>
                    <a:pt x="1" y="224"/>
                  </a:lnTo>
                  <a:close/>
                  <a:moveTo>
                    <a:pt x="189" y="1"/>
                  </a:moveTo>
                  <a:lnTo>
                    <a:pt x="189" y="624"/>
                  </a:lnTo>
                  <a:lnTo>
                    <a:pt x="354" y="624"/>
                  </a:lnTo>
                  <a:lnTo>
                    <a:pt x="189" y="1"/>
                  </a:lnTo>
                  <a:close/>
                </a:path>
              </a:pathLst>
            </a:custGeom>
            <a:solidFill>
              <a:srgbClr val="485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99;p17"/>
            <p:cNvSpPr/>
            <p:nvPr/>
          </p:nvSpPr>
          <p:spPr>
            <a:xfrm>
              <a:off x="3594059" y="3065308"/>
              <a:ext cx="146413" cy="182100"/>
            </a:xfrm>
            <a:custGeom>
              <a:avLst/>
              <a:gdLst/>
              <a:ahLst/>
              <a:cxnLst/>
              <a:rect l="l" t="t" r="r" b="b"/>
              <a:pathLst>
                <a:path w="919" h="1143" extrusionOk="0">
                  <a:moveTo>
                    <a:pt x="295" y="177"/>
                  </a:moveTo>
                  <a:lnTo>
                    <a:pt x="412" y="260"/>
                  </a:lnTo>
                  <a:lnTo>
                    <a:pt x="471" y="413"/>
                  </a:lnTo>
                  <a:lnTo>
                    <a:pt x="471" y="495"/>
                  </a:lnTo>
                  <a:lnTo>
                    <a:pt x="436" y="518"/>
                  </a:lnTo>
                  <a:lnTo>
                    <a:pt x="342" y="554"/>
                  </a:lnTo>
                  <a:lnTo>
                    <a:pt x="318" y="424"/>
                  </a:lnTo>
                  <a:lnTo>
                    <a:pt x="259" y="330"/>
                  </a:lnTo>
                  <a:lnTo>
                    <a:pt x="212" y="213"/>
                  </a:lnTo>
                  <a:lnTo>
                    <a:pt x="295" y="177"/>
                  </a:lnTo>
                  <a:close/>
                  <a:moveTo>
                    <a:pt x="118" y="1"/>
                  </a:moveTo>
                  <a:lnTo>
                    <a:pt x="0" y="36"/>
                  </a:lnTo>
                  <a:lnTo>
                    <a:pt x="48" y="165"/>
                  </a:lnTo>
                  <a:lnTo>
                    <a:pt x="106" y="283"/>
                  </a:lnTo>
                  <a:lnTo>
                    <a:pt x="153" y="401"/>
                  </a:lnTo>
                  <a:lnTo>
                    <a:pt x="177" y="530"/>
                  </a:lnTo>
                  <a:lnTo>
                    <a:pt x="236" y="648"/>
                  </a:lnTo>
                  <a:lnTo>
                    <a:pt x="283" y="766"/>
                  </a:lnTo>
                  <a:lnTo>
                    <a:pt x="342" y="883"/>
                  </a:lnTo>
                  <a:lnTo>
                    <a:pt x="377" y="1013"/>
                  </a:lnTo>
                  <a:lnTo>
                    <a:pt x="436" y="1142"/>
                  </a:lnTo>
                  <a:lnTo>
                    <a:pt x="577" y="1107"/>
                  </a:lnTo>
                  <a:lnTo>
                    <a:pt x="530" y="966"/>
                  </a:lnTo>
                  <a:lnTo>
                    <a:pt x="471" y="824"/>
                  </a:lnTo>
                  <a:lnTo>
                    <a:pt x="412" y="695"/>
                  </a:lnTo>
                  <a:lnTo>
                    <a:pt x="506" y="683"/>
                  </a:lnTo>
                  <a:lnTo>
                    <a:pt x="518" y="683"/>
                  </a:lnTo>
                  <a:lnTo>
                    <a:pt x="577" y="789"/>
                  </a:lnTo>
                  <a:lnTo>
                    <a:pt x="648" y="871"/>
                  </a:lnTo>
                  <a:lnTo>
                    <a:pt x="707" y="977"/>
                  </a:lnTo>
                  <a:lnTo>
                    <a:pt x="765" y="1060"/>
                  </a:lnTo>
                  <a:lnTo>
                    <a:pt x="918" y="1024"/>
                  </a:lnTo>
                  <a:lnTo>
                    <a:pt x="860" y="907"/>
                  </a:lnTo>
                  <a:lnTo>
                    <a:pt x="789" y="801"/>
                  </a:lnTo>
                  <a:lnTo>
                    <a:pt x="707" y="683"/>
                  </a:lnTo>
                  <a:lnTo>
                    <a:pt x="636" y="577"/>
                  </a:lnTo>
                  <a:lnTo>
                    <a:pt x="671" y="471"/>
                  </a:lnTo>
                  <a:lnTo>
                    <a:pt x="636" y="377"/>
                  </a:lnTo>
                  <a:lnTo>
                    <a:pt x="577" y="213"/>
                  </a:lnTo>
                  <a:lnTo>
                    <a:pt x="506" y="118"/>
                  </a:lnTo>
                  <a:lnTo>
                    <a:pt x="448" y="48"/>
                  </a:lnTo>
                  <a:lnTo>
                    <a:pt x="342" y="24"/>
                  </a:lnTo>
                  <a:lnTo>
                    <a:pt x="236" y="24"/>
                  </a:lnTo>
                  <a:lnTo>
                    <a:pt x="118" y="1"/>
                  </a:lnTo>
                  <a:close/>
                </a:path>
              </a:pathLst>
            </a:custGeom>
            <a:solidFill>
              <a:srgbClr val="10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0;p17"/>
            <p:cNvSpPr/>
            <p:nvPr/>
          </p:nvSpPr>
          <p:spPr>
            <a:xfrm>
              <a:off x="3723425" y="3046668"/>
              <a:ext cx="90174" cy="174453"/>
            </a:xfrm>
            <a:custGeom>
              <a:avLst/>
              <a:gdLst/>
              <a:ahLst/>
              <a:cxnLst/>
              <a:rect l="l" t="t" r="r" b="b"/>
              <a:pathLst>
                <a:path w="566" h="1095" extrusionOk="0">
                  <a:moveTo>
                    <a:pt x="130" y="0"/>
                  </a:moveTo>
                  <a:lnTo>
                    <a:pt x="0" y="35"/>
                  </a:lnTo>
                  <a:lnTo>
                    <a:pt x="48" y="153"/>
                  </a:lnTo>
                  <a:lnTo>
                    <a:pt x="106" y="271"/>
                  </a:lnTo>
                  <a:lnTo>
                    <a:pt x="142" y="388"/>
                  </a:lnTo>
                  <a:lnTo>
                    <a:pt x="189" y="506"/>
                  </a:lnTo>
                  <a:lnTo>
                    <a:pt x="248" y="624"/>
                  </a:lnTo>
                  <a:lnTo>
                    <a:pt x="283" y="741"/>
                  </a:lnTo>
                  <a:lnTo>
                    <a:pt x="318" y="859"/>
                  </a:lnTo>
                  <a:lnTo>
                    <a:pt x="377" y="977"/>
                  </a:lnTo>
                  <a:lnTo>
                    <a:pt x="424" y="1094"/>
                  </a:lnTo>
                  <a:lnTo>
                    <a:pt x="565" y="1047"/>
                  </a:lnTo>
                  <a:lnTo>
                    <a:pt x="518" y="965"/>
                  </a:lnTo>
                  <a:lnTo>
                    <a:pt x="459" y="836"/>
                  </a:lnTo>
                  <a:lnTo>
                    <a:pt x="424" y="706"/>
                  </a:lnTo>
                  <a:lnTo>
                    <a:pt x="365" y="588"/>
                  </a:lnTo>
                  <a:lnTo>
                    <a:pt x="342" y="471"/>
                  </a:lnTo>
                  <a:lnTo>
                    <a:pt x="283" y="353"/>
                  </a:lnTo>
                  <a:lnTo>
                    <a:pt x="236" y="235"/>
                  </a:lnTo>
                  <a:lnTo>
                    <a:pt x="177" y="118"/>
                  </a:lnTo>
                  <a:lnTo>
                    <a:pt x="130" y="0"/>
                  </a:lnTo>
                  <a:close/>
                </a:path>
              </a:pathLst>
            </a:custGeom>
            <a:solidFill>
              <a:srgbClr val="10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1;p17"/>
            <p:cNvSpPr/>
            <p:nvPr/>
          </p:nvSpPr>
          <p:spPr>
            <a:xfrm>
              <a:off x="3796551" y="3005405"/>
              <a:ext cx="101326" cy="181941"/>
            </a:xfrm>
            <a:custGeom>
              <a:avLst/>
              <a:gdLst/>
              <a:ahLst/>
              <a:cxnLst/>
              <a:rect l="l" t="t" r="r" b="b"/>
              <a:pathLst>
                <a:path w="636" h="1142" extrusionOk="0">
                  <a:moveTo>
                    <a:pt x="306" y="177"/>
                  </a:moveTo>
                  <a:lnTo>
                    <a:pt x="377" y="188"/>
                  </a:lnTo>
                  <a:lnTo>
                    <a:pt x="424" y="247"/>
                  </a:lnTo>
                  <a:lnTo>
                    <a:pt x="483" y="412"/>
                  </a:lnTo>
                  <a:lnTo>
                    <a:pt x="483" y="471"/>
                  </a:lnTo>
                  <a:lnTo>
                    <a:pt x="459" y="518"/>
                  </a:lnTo>
                  <a:lnTo>
                    <a:pt x="365" y="541"/>
                  </a:lnTo>
                  <a:lnTo>
                    <a:pt x="306" y="424"/>
                  </a:lnTo>
                  <a:lnTo>
                    <a:pt x="283" y="306"/>
                  </a:lnTo>
                  <a:lnTo>
                    <a:pt x="224" y="188"/>
                  </a:lnTo>
                  <a:lnTo>
                    <a:pt x="306" y="177"/>
                  </a:lnTo>
                  <a:close/>
                  <a:moveTo>
                    <a:pt x="342" y="0"/>
                  </a:moveTo>
                  <a:lnTo>
                    <a:pt x="236" y="12"/>
                  </a:lnTo>
                  <a:lnTo>
                    <a:pt x="106" y="35"/>
                  </a:lnTo>
                  <a:lnTo>
                    <a:pt x="0" y="83"/>
                  </a:lnTo>
                  <a:lnTo>
                    <a:pt x="47" y="200"/>
                  </a:lnTo>
                  <a:lnTo>
                    <a:pt x="106" y="318"/>
                  </a:lnTo>
                  <a:lnTo>
                    <a:pt x="142" y="436"/>
                  </a:lnTo>
                  <a:lnTo>
                    <a:pt x="200" y="553"/>
                  </a:lnTo>
                  <a:lnTo>
                    <a:pt x="248" y="671"/>
                  </a:lnTo>
                  <a:lnTo>
                    <a:pt x="295" y="789"/>
                  </a:lnTo>
                  <a:lnTo>
                    <a:pt x="342" y="906"/>
                  </a:lnTo>
                  <a:lnTo>
                    <a:pt x="365" y="1024"/>
                  </a:lnTo>
                  <a:lnTo>
                    <a:pt x="424" y="1142"/>
                  </a:lnTo>
                  <a:lnTo>
                    <a:pt x="577" y="1118"/>
                  </a:lnTo>
                  <a:lnTo>
                    <a:pt x="518" y="965"/>
                  </a:lnTo>
                  <a:lnTo>
                    <a:pt x="459" y="836"/>
                  </a:lnTo>
                  <a:lnTo>
                    <a:pt x="412" y="706"/>
                  </a:lnTo>
                  <a:lnTo>
                    <a:pt x="483" y="683"/>
                  </a:lnTo>
                  <a:lnTo>
                    <a:pt x="612" y="553"/>
                  </a:lnTo>
                  <a:lnTo>
                    <a:pt x="636" y="459"/>
                  </a:lnTo>
                  <a:lnTo>
                    <a:pt x="601" y="353"/>
                  </a:lnTo>
                  <a:lnTo>
                    <a:pt x="553" y="188"/>
                  </a:lnTo>
                  <a:lnTo>
                    <a:pt x="495" y="94"/>
                  </a:lnTo>
                  <a:lnTo>
                    <a:pt x="424" y="24"/>
                  </a:lnTo>
                  <a:lnTo>
                    <a:pt x="342" y="0"/>
                  </a:lnTo>
                  <a:close/>
                </a:path>
              </a:pathLst>
            </a:custGeom>
            <a:solidFill>
              <a:srgbClr val="10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2;p17"/>
            <p:cNvSpPr/>
            <p:nvPr/>
          </p:nvSpPr>
          <p:spPr>
            <a:xfrm>
              <a:off x="3580995" y="3072796"/>
              <a:ext cx="144501" cy="182100"/>
            </a:xfrm>
            <a:custGeom>
              <a:avLst/>
              <a:gdLst/>
              <a:ahLst/>
              <a:cxnLst/>
              <a:rect l="l" t="t" r="r" b="b"/>
              <a:pathLst>
                <a:path w="907" h="1143" extrusionOk="0">
                  <a:moveTo>
                    <a:pt x="306" y="166"/>
                  </a:moveTo>
                  <a:lnTo>
                    <a:pt x="424" y="236"/>
                  </a:lnTo>
                  <a:lnTo>
                    <a:pt x="530" y="413"/>
                  </a:lnTo>
                  <a:lnTo>
                    <a:pt x="530" y="483"/>
                  </a:lnTo>
                  <a:lnTo>
                    <a:pt x="471" y="530"/>
                  </a:lnTo>
                  <a:lnTo>
                    <a:pt x="377" y="542"/>
                  </a:lnTo>
                  <a:lnTo>
                    <a:pt x="318" y="424"/>
                  </a:lnTo>
                  <a:lnTo>
                    <a:pt x="283" y="307"/>
                  </a:lnTo>
                  <a:lnTo>
                    <a:pt x="224" y="189"/>
                  </a:lnTo>
                  <a:lnTo>
                    <a:pt x="306" y="166"/>
                  </a:lnTo>
                  <a:close/>
                  <a:moveTo>
                    <a:pt x="235" y="1"/>
                  </a:moveTo>
                  <a:lnTo>
                    <a:pt x="118" y="48"/>
                  </a:lnTo>
                  <a:lnTo>
                    <a:pt x="0" y="71"/>
                  </a:lnTo>
                  <a:lnTo>
                    <a:pt x="59" y="189"/>
                  </a:lnTo>
                  <a:lnTo>
                    <a:pt x="94" y="307"/>
                  </a:lnTo>
                  <a:lnTo>
                    <a:pt x="153" y="424"/>
                  </a:lnTo>
                  <a:lnTo>
                    <a:pt x="200" y="542"/>
                  </a:lnTo>
                  <a:lnTo>
                    <a:pt x="247" y="660"/>
                  </a:lnTo>
                  <a:lnTo>
                    <a:pt x="271" y="789"/>
                  </a:lnTo>
                  <a:lnTo>
                    <a:pt x="330" y="907"/>
                  </a:lnTo>
                  <a:lnTo>
                    <a:pt x="377" y="1025"/>
                  </a:lnTo>
                  <a:lnTo>
                    <a:pt x="424" y="1142"/>
                  </a:lnTo>
                  <a:lnTo>
                    <a:pt x="553" y="1107"/>
                  </a:lnTo>
                  <a:lnTo>
                    <a:pt x="506" y="966"/>
                  </a:lnTo>
                  <a:lnTo>
                    <a:pt x="447" y="836"/>
                  </a:lnTo>
                  <a:lnTo>
                    <a:pt x="412" y="707"/>
                  </a:lnTo>
                  <a:lnTo>
                    <a:pt x="483" y="683"/>
                  </a:lnTo>
                  <a:lnTo>
                    <a:pt x="494" y="683"/>
                  </a:lnTo>
                  <a:lnTo>
                    <a:pt x="553" y="777"/>
                  </a:lnTo>
                  <a:lnTo>
                    <a:pt x="624" y="872"/>
                  </a:lnTo>
                  <a:lnTo>
                    <a:pt x="671" y="977"/>
                  </a:lnTo>
                  <a:lnTo>
                    <a:pt x="741" y="1072"/>
                  </a:lnTo>
                  <a:lnTo>
                    <a:pt x="906" y="1036"/>
                  </a:lnTo>
                  <a:lnTo>
                    <a:pt x="836" y="919"/>
                  </a:lnTo>
                  <a:lnTo>
                    <a:pt x="741" y="813"/>
                  </a:lnTo>
                  <a:lnTo>
                    <a:pt x="671" y="695"/>
                  </a:lnTo>
                  <a:lnTo>
                    <a:pt x="600" y="577"/>
                  </a:lnTo>
                  <a:lnTo>
                    <a:pt x="624" y="460"/>
                  </a:lnTo>
                  <a:lnTo>
                    <a:pt x="612" y="354"/>
                  </a:lnTo>
                  <a:lnTo>
                    <a:pt x="541" y="213"/>
                  </a:lnTo>
                  <a:lnTo>
                    <a:pt x="494" y="107"/>
                  </a:lnTo>
                  <a:lnTo>
                    <a:pt x="424" y="36"/>
                  </a:lnTo>
                  <a:lnTo>
                    <a:pt x="341" y="1"/>
                  </a:lnTo>
                  <a:close/>
                </a:path>
              </a:pathLst>
            </a:custGeom>
            <a:solidFill>
              <a:srgbClr val="485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3;p17"/>
            <p:cNvSpPr/>
            <p:nvPr/>
          </p:nvSpPr>
          <p:spPr>
            <a:xfrm>
              <a:off x="3712113" y="3040932"/>
              <a:ext cx="88262" cy="183852"/>
            </a:xfrm>
            <a:custGeom>
              <a:avLst/>
              <a:gdLst/>
              <a:ahLst/>
              <a:cxnLst/>
              <a:rect l="l" t="t" r="r" b="b"/>
              <a:pathLst>
                <a:path w="554" h="1154" extrusionOk="0">
                  <a:moveTo>
                    <a:pt x="130" y="1"/>
                  </a:moveTo>
                  <a:lnTo>
                    <a:pt x="1" y="60"/>
                  </a:lnTo>
                  <a:lnTo>
                    <a:pt x="24" y="177"/>
                  </a:lnTo>
                  <a:lnTo>
                    <a:pt x="83" y="295"/>
                  </a:lnTo>
                  <a:lnTo>
                    <a:pt x="119" y="424"/>
                  </a:lnTo>
                  <a:lnTo>
                    <a:pt x="177" y="542"/>
                  </a:lnTo>
                  <a:lnTo>
                    <a:pt x="213" y="660"/>
                  </a:lnTo>
                  <a:lnTo>
                    <a:pt x="272" y="777"/>
                  </a:lnTo>
                  <a:lnTo>
                    <a:pt x="307" y="907"/>
                  </a:lnTo>
                  <a:lnTo>
                    <a:pt x="366" y="1024"/>
                  </a:lnTo>
                  <a:lnTo>
                    <a:pt x="413" y="1154"/>
                  </a:lnTo>
                  <a:lnTo>
                    <a:pt x="554" y="1119"/>
                  </a:lnTo>
                  <a:lnTo>
                    <a:pt x="530" y="954"/>
                  </a:lnTo>
                  <a:lnTo>
                    <a:pt x="472" y="836"/>
                  </a:lnTo>
                  <a:lnTo>
                    <a:pt x="413" y="719"/>
                  </a:lnTo>
                  <a:lnTo>
                    <a:pt x="366" y="601"/>
                  </a:lnTo>
                  <a:lnTo>
                    <a:pt x="319" y="483"/>
                  </a:lnTo>
                  <a:lnTo>
                    <a:pt x="272" y="366"/>
                  </a:lnTo>
                  <a:lnTo>
                    <a:pt x="213" y="248"/>
                  </a:lnTo>
                  <a:lnTo>
                    <a:pt x="177" y="130"/>
                  </a:lnTo>
                  <a:lnTo>
                    <a:pt x="130" y="1"/>
                  </a:lnTo>
                  <a:close/>
                </a:path>
              </a:pathLst>
            </a:custGeom>
            <a:solidFill>
              <a:srgbClr val="485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04;p17"/>
            <p:cNvSpPr/>
            <p:nvPr/>
          </p:nvSpPr>
          <p:spPr>
            <a:xfrm>
              <a:off x="3783487" y="3009069"/>
              <a:ext cx="101326" cy="183852"/>
            </a:xfrm>
            <a:custGeom>
              <a:avLst/>
              <a:gdLst/>
              <a:ahLst/>
              <a:cxnLst/>
              <a:rect l="l" t="t" r="r" b="b"/>
              <a:pathLst>
                <a:path w="636" h="1154" extrusionOk="0">
                  <a:moveTo>
                    <a:pt x="306" y="154"/>
                  </a:moveTo>
                  <a:lnTo>
                    <a:pt x="377" y="165"/>
                  </a:lnTo>
                  <a:lnTo>
                    <a:pt x="424" y="236"/>
                  </a:lnTo>
                  <a:lnTo>
                    <a:pt x="482" y="389"/>
                  </a:lnTo>
                  <a:lnTo>
                    <a:pt x="494" y="460"/>
                  </a:lnTo>
                  <a:lnTo>
                    <a:pt x="447" y="507"/>
                  </a:lnTo>
                  <a:lnTo>
                    <a:pt x="365" y="518"/>
                  </a:lnTo>
                  <a:lnTo>
                    <a:pt x="306" y="413"/>
                  </a:lnTo>
                  <a:lnTo>
                    <a:pt x="271" y="295"/>
                  </a:lnTo>
                  <a:lnTo>
                    <a:pt x="212" y="177"/>
                  </a:lnTo>
                  <a:lnTo>
                    <a:pt x="306" y="154"/>
                  </a:lnTo>
                  <a:close/>
                  <a:moveTo>
                    <a:pt x="224" y="1"/>
                  </a:moveTo>
                  <a:lnTo>
                    <a:pt x="118" y="24"/>
                  </a:lnTo>
                  <a:lnTo>
                    <a:pt x="0" y="48"/>
                  </a:lnTo>
                  <a:lnTo>
                    <a:pt x="47" y="177"/>
                  </a:lnTo>
                  <a:lnTo>
                    <a:pt x="106" y="295"/>
                  </a:lnTo>
                  <a:lnTo>
                    <a:pt x="153" y="413"/>
                  </a:lnTo>
                  <a:lnTo>
                    <a:pt x="200" y="530"/>
                  </a:lnTo>
                  <a:lnTo>
                    <a:pt x="259" y="648"/>
                  </a:lnTo>
                  <a:lnTo>
                    <a:pt x="294" y="766"/>
                  </a:lnTo>
                  <a:lnTo>
                    <a:pt x="341" y="883"/>
                  </a:lnTo>
                  <a:lnTo>
                    <a:pt x="377" y="1024"/>
                  </a:lnTo>
                  <a:lnTo>
                    <a:pt x="412" y="1154"/>
                  </a:lnTo>
                  <a:lnTo>
                    <a:pt x="565" y="1107"/>
                  </a:lnTo>
                  <a:lnTo>
                    <a:pt x="506" y="977"/>
                  </a:lnTo>
                  <a:lnTo>
                    <a:pt x="459" y="848"/>
                  </a:lnTo>
                  <a:lnTo>
                    <a:pt x="412" y="707"/>
                  </a:lnTo>
                  <a:lnTo>
                    <a:pt x="494" y="683"/>
                  </a:lnTo>
                  <a:lnTo>
                    <a:pt x="612" y="566"/>
                  </a:lnTo>
                  <a:lnTo>
                    <a:pt x="635" y="460"/>
                  </a:lnTo>
                  <a:lnTo>
                    <a:pt x="588" y="354"/>
                  </a:lnTo>
                  <a:lnTo>
                    <a:pt x="553" y="201"/>
                  </a:lnTo>
                  <a:lnTo>
                    <a:pt x="494" y="107"/>
                  </a:lnTo>
                  <a:lnTo>
                    <a:pt x="412" y="36"/>
                  </a:lnTo>
                  <a:lnTo>
                    <a:pt x="330" y="1"/>
                  </a:lnTo>
                  <a:close/>
                </a:path>
              </a:pathLst>
            </a:custGeom>
            <a:solidFill>
              <a:srgbClr val="485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05;p17"/>
            <p:cNvSpPr/>
            <p:nvPr/>
          </p:nvSpPr>
          <p:spPr>
            <a:xfrm>
              <a:off x="3513445" y="2684698"/>
              <a:ext cx="165212" cy="294578"/>
            </a:xfrm>
            <a:custGeom>
              <a:avLst/>
              <a:gdLst/>
              <a:ahLst/>
              <a:cxnLst/>
              <a:rect l="l" t="t" r="r" b="b"/>
              <a:pathLst>
                <a:path w="1037" h="1849" extrusionOk="0">
                  <a:moveTo>
                    <a:pt x="707" y="1"/>
                  </a:moveTo>
                  <a:lnTo>
                    <a:pt x="542" y="130"/>
                  </a:lnTo>
                  <a:cubicBezTo>
                    <a:pt x="542" y="130"/>
                    <a:pt x="718" y="213"/>
                    <a:pt x="436" y="495"/>
                  </a:cubicBezTo>
                  <a:cubicBezTo>
                    <a:pt x="153" y="778"/>
                    <a:pt x="83" y="966"/>
                    <a:pt x="153" y="1036"/>
                  </a:cubicBezTo>
                  <a:cubicBezTo>
                    <a:pt x="224" y="1095"/>
                    <a:pt x="318" y="1307"/>
                    <a:pt x="259" y="1366"/>
                  </a:cubicBezTo>
                  <a:cubicBezTo>
                    <a:pt x="201" y="1425"/>
                    <a:pt x="0" y="1719"/>
                    <a:pt x="0" y="1719"/>
                  </a:cubicBezTo>
                  <a:lnTo>
                    <a:pt x="271" y="1848"/>
                  </a:lnTo>
                  <a:cubicBezTo>
                    <a:pt x="683" y="1472"/>
                    <a:pt x="506" y="1295"/>
                    <a:pt x="436" y="1178"/>
                  </a:cubicBezTo>
                  <a:cubicBezTo>
                    <a:pt x="365" y="1072"/>
                    <a:pt x="389" y="1001"/>
                    <a:pt x="471" y="919"/>
                  </a:cubicBezTo>
                  <a:cubicBezTo>
                    <a:pt x="554" y="848"/>
                    <a:pt x="1036" y="330"/>
                    <a:pt x="954" y="213"/>
                  </a:cubicBezTo>
                  <a:cubicBezTo>
                    <a:pt x="860" y="95"/>
                    <a:pt x="707" y="1"/>
                    <a:pt x="707"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06;p17"/>
            <p:cNvSpPr/>
            <p:nvPr/>
          </p:nvSpPr>
          <p:spPr>
            <a:xfrm>
              <a:off x="5039542" y="4184513"/>
              <a:ext cx="127613" cy="69622"/>
            </a:xfrm>
            <a:custGeom>
              <a:avLst/>
              <a:gdLst/>
              <a:ahLst/>
              <a:cxnLst/>
              <a:rect l="l" t="t" r="r" b="b"/>
              <a:pathLst>
                <a:path w="801" h="437" extrusionOk="0">
                  <a:moveTo>
                    <a:pt x="361" y="1"/>
                  </a:moveTo>
                  <a:cubicBezTo>
                    <a:pt x="356" y="1"/>
                    <a:pt x="353" y="1"/>
                    <a:pt x="353" y="1"/>
                  </a:cubicBezTo>
                  <a:lnTo>
                    <a:pt x="165" y="24"/>
                  </a:lnTo>
                  <a:lnTo>
                    <a:pt x="83" y="154"/>
                  </a:lnTo>
                  <a:cubicBezTo>
                    <a:pt x="0" y="260"/>
                    <a:pt x="59" y="413"/>
                    <a:pt x="200" y="436"/>
                  </a:cubicBezTo>
                  <a:lnTo>
                    <a:pt x="377" y="436"/>
                  </a:lnTo>
                  <a:lnTo>
                    <a:pt x="800" y="319"/>
                  </a:lnTo>
                  <a:cubicBezTo>
                    <a:pt x="573" y="19"/>
                    <a:pt x="400" y="1"/>
                    <a:pt x="361"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07;p17"/>
            <p:cNvSpPr/>
            <p:nvPr/>
          </p:nvSpPr>
          <p:spPr>
            <a:xfrm>
              <a:off x="5142620" y="4119034"/>
              <a:ext cx="176364" cy="106902"/>
            </a:xfrm>
            <a:custGeom>
              <a:avLst/>
              <a:gdLst/>
              <a:ahLst/>
              <a:cxnLst/>
              <a:rect l="l" t="t" r="r" b="b"/>
              <a:pathLst>
                <a:path w="1107" h="671" extrusionOk="0">
                  <a:moveTo>
                    <a:pt x="0" y="0"/>
                  </a:moveTo>
                  <a:lnTo>
                    <a:pt x="0" y="0"/>
                  </a:lnTo>
                  <a:cubicBezTo>
                    <a:pt x="283" y="200"/>
                    <a:pt x="389" y="671"/>
                    <a:pt x="389" y="671"/>
                  </a:cubicBezTo>
                  <a:lnTo>
                    <a:pt x="1107" y="447"/>
                  </a:lnTo>
                  <a:lnTo>
                    <a:pt x="0"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08;p17"/>
            <p:cNvSpPr/>
            <p:nvPr/>
          </p:nvSpPr>
          <p:spPr>
            <a:xfrm>
              <a:off x="5060094" y="4123813"/>
              <a:ext cx="179551" cy="117098"/>
            </a:xfrm>
            <a:custGeom>
              <a:avLst/>
              <a:gdLst/>
              <a:ahLst/>
              <a:cxnLst/>
              <a:rect l="l" t="t" r="r" b="b"/>
              <a:pathLst>
                <a:path w="1127" h="735" extrusionOk="0">
                  <a:moveTo>
                    <a:pt x="407" y="0"/>
                  </a:moveTo>
                  <a:cubicBezTo>
                    <a:pt x="371" y="0"/>
                    <a:pt x="334" y="2"/>
                    <a:pt x="295" y="5"/>
                  </a:cubicBezTo>
                  <a:lnTo>
                    <a:pt x="1" y="441"/>
                  </a:lnTo>
                  <a:cubicBezTo>
                    <a:pt x="1" y="441"/>
                    <a:pt x="23" y="437"/>
                    <a:pt x="60" y="437"/>
                  </a:cubicBezTo>
                  <a:cubicBezTo>
                    <a:pt x="174" y="437"/>
                    <a:pt x="427" y="470"/>
                    <a:pt x="648" y="735"/>
                  </a:cubicBezTo>
                  <a:lnTo>
                    <a:pt x="1083" y="653"/>
                  </a:lnTo>
                  <a:cubicBezTo>
                    <a:pt x="1083" y="653"/>
                    <a:pt x="1126" y="0"/>
                    <a:pt x="407"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09;p17"/>
            <p:cNvSpPr/>
            <p:nvPr/>
          </p:nvSpPr>
          <p:spPr>
            <a:xfrm>
              <a:off x="5091957" y="4008308"/>
              <a:ext cx="155813" cy="73286"/>
            </a:xfrm>
            <a:custGeom>
              <a:avLst/>
              <a:gdLst/>
              <a:ahLst/>
              <a:cxnLst/>
              <a:rect l="l" t="t" r="r" b="b"/>
              <a:pathLst>
                <a:path w="978" h="460" extrusionOk="0">
                  <a:moveTo>
                    <a:pt x="1" y="1"/>
                  </a:moveTo>
                  <a:lnTo>
                    <a:pt x="48" y="460"/>
                  </a:lnTo>
                  <a:lnTo>
                    <a:pt x="977" y="424"/>
                  </a:lnTo>
                  <a:lnTo>
                    <a:pt x="1"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10;p17"/>
            <p:cNvSpPr/>
            <p:nvPr/>
          </p:nvSpPr>
          <p:spPr>
            <a:xfrm>
              <a:off x="5080805" y="4069805"/>
              <a:ext cx="303818" cy="133667"/>
            </a:xfrm>
            <a:custGeom>
              <a:avLst/>
              <a:gdLst/>
              <a:ahLst/>
              <a:cxnLst/>
              <a:rect l="l" t="t" r="r" b="b"/>
              <a:pathLst>
                <a:path w="1907" h="839" extrusionOk="0">
                  <a:moveTo>
                    <a:pt x="807" y="0"/>
                  </a:moveTo>
                  <a:cubicBezTo>
                    <a:pt x="451" y="0"/>
                    <a:pt x="0" y="97"/>
                    <a:pt x="0" y="97"/>
                  </a:cubicBezTo>
                  <a:lnTo>
                    <a:pt x="59" y="450"/>
                  </a:lnTo>
                  <a:cubicBezTo>
                    <a:pt x="146" y="424"/>
                    <a:pt x="237" y="412"/>
                    <a:pt x="329" y="412"/>
                  </a:cubicBezTo>
                  <a:cubicBezTo>
                    <a:pt x="891" y="412"/>
                    <a:pt x="1483" y="839"/>
                    <a:pt x="1483" y="839"/>
                  </a:cubicBezTo>
                  <a:lnTo>
                    <a:pt x="1906" y="674"/>
                  </a:lnTo>
                  <a:cubicBezTo>
                    <a:pt x="1906" y="674"/>
                    <a:pt x="1365" y="50"/>
                    <a:pt x="1012" y="15"/>
                  </a:cubicBezTo>
                  <a:cubicBezTo>
                    <a:pt x="951" y="5"/>
                    <a:pt x="881" y="0"/>
                    <a:pt x="807"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11;p17"/>
            <p:cNvSpPr/>
            <p:nvPr/>
          </p:nvSpPr>
          <p:spPr>
            <a:xfrm>
              <a:off x="5215747" y="3968957"/>
              <a:ext cx="195164" cy="116461"/>
            </a:xfrm>
            <a:custGeom>
              <a:avLst/>
              <a:gdLst/>
              <a:ahLst/>
              <a:cxnLst/>
              <a:rect l="l" t="t" r="r" b="b"/>
              <a:pathLst>
                <a:path w="1225" h="731" extrusionOk="0">
                  <a:moveTo>
                    <a:pt x="1036" y="1"/>
                  </a:moveTo>
                  <a:lnTo>
                    <a:pt x="0" y="36"/>
                  </a:lnTo>
                  <a:lnTo>
                    <a:pt x="1224" y="730"/>
                  </a:lnTo>
                  <a:lnTo>
                    <a:pt x="1036"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12;p17"/>
            <p:cNvSpPr/>
            <p:nvPr/>
          </p:nvSpPr>
          <p:spPr>
            <a:xfrm>
              <a:off x="5073317" y="3935182"/>
              <a:ext cx="376945" cy="255227"/>
            </a:xfrm>
            <a:custGeom>
              <a:avLst/>
              <a:gdLst/>
              <a:ahLst/>
              <a:cxnLst/>
              <a:rect l="l" t="t" r="r" b="b"/>
              <a:pathLst>
                <a:path w="2366" h="1602" extrusionOk="0">
                  <a:moveTo>
                    <a:pt x="106" y="1"/>
                  </a:moveTo>
                  <a:lnTo>
                    <a:pt x="0" y="248"/>
                  </a:lnTo>
                  <a:lnTo>
                    <a:pt x="71" y="519"/>
                  </a:lnTo>
                  <a:cubicBezTo>
                    <a:pt x="777" y="707"/>
                    <a:pt x="2036" y="1601"/>
                    <a:pt x="2036" y="1601"/>
                  </a:cubicBezTo>
                  <a:lnTo>
                    <a:pt x="2365" y="989"/>
                  </a:lnTo>
                  <a:cubicBezTo>
                    <a:pt x="1636" y="519"/>
                    <a:pt x="635" y="154"/>
                    <a:pt x="635" y="154"/>
                  </a:cubicBezTo>
                  <a:lnTo>
                    <a:pt x="106"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13;p17"/>
            <p:cNvSpPr/>
            <p:nvPr/>
          </p:nvSpPr>
          <p:spPr>
            <a:xfrm>
              <a:off x="5240122" y="3682185"/>
              <a:ext cx="135101" cy="161389"/>
            </a:xfrm>
            <a:custGeom>
              <a:avLst/>
              <a:gdLst/>
              <a:ahLst/>
              <a:cxnLst/>
              <a:rect l="l" t="t" r="r" b="b"/>
              <a:pathLst>
                <a:path w="848" h="1013" extrusionOk="0">
                  <a:moveTo>
                    <a:pt x="636" y="0"/>
                  </a:moveTo>
                  <a:lnTo>
                    <a:pt x="0" y="1012"/>
                  </a:lnTo>
                  <a:lnTo>
                    <a:pt x="848" y="1012"/>
                  </a:lnTo>
                  <a:lnTo>
                    <a:pt x="636"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14;p17"/>
            <p:cNvSpPr/>
            <p:nvPr/>
          </p:nvSpPr>
          <p:spPr>
            <a:xfrm>
              <a:off x="5075070" y="3809639"/>
              <a:ext cx="348905" cy="185286"/>
            </a:xfrm>
            <a:custGeom>
              <a:avLst/>
              <a:gdLst/>
              <a:ahLst/>
              <a:cxnLst/>
              <a:rect l="l" t="t" r="r" b="b"/>
              <a:pathLst>
                <a:path w="2190" h="1163" extrusionOk="0">
                  <a:moveTo>
                    <a:pt x="978" y="0"/>
                  </a:moveTo>
                  <a:lnTo>
                    <a:pt x="1" y="954"/>
                  </a:lnTo>
                  <a:cubicBezTo>
                    <a:pt x="321" y="1116"/>
                    <a:pt x="774" y="1163"/>
                    <a:pt x="1185" y="1163"/>
                  </a:cubicBezTo>
                  <a:cubicBezTo>
                    <a:pt x="1723" y="1163"/>
                    <a:pt x="2190" y="1083"/>
                    <a:pt x="2190" y="1083"/>
                  </a:cubicBezTo>
                  <a:lnTo>
                    <a:pt x="2013" y="24"/>
                  </a:lnTo>
                  <a:cubicBezTo>
                    <a:pt x="1805" y="59"/>
                    <a:pt x="1630" y="71"/>
                    <a:pt x="1487" y="71"/>
                  </a:cubicBezTo>
                  <a:cubicBezTo>
                    <a:pt x="1142" y="71"/>
                    <a:pt x="978" y="0"/>
                    <a:pt x="978"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15;p17"/>
            <p:cNvSpPr/>
            <p:nvPr/>
          </p:nvSpPr>
          <p:spPr>
            <a:xfrm>
              <a:off x="4913841" y="3682185"/>
              <a:ext cx="335841" cy="178276"/>
            </a:xfrm>
            <a:custGeom>
              <a:avLst/>
              <a:gdLst/>
              <a:ahLst/>
              <a:cxnLst/>
              <a:rect l="l" t="t" r="r" b="b"/>
              <a:pathLst>
                <a:path w="2108" h="1119" extrusionOk="0">
                  <a:moveTo>
                    <a:pt x="1" y="0"/>
                  </a:moveTo>
                  <a:lnTo>
                    <a:pt x="483" y="1118"/>
                  </a:lnTo>
                  <a:lnTo>
                    <a:pt x="2107" y="765"/>
                  </a:lnTo>
                  <a:lnTo>
                    <a:pt x="1"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16;p17"/>
            <p:cNvSpPr/>
            <p:nvPr/>
          </p:nvSpPr>
          <p:spPr>
            <a:xfrm>
              <a:off x="4807099" y="3528444"/>
              <a:ext cx="536263" cy="255227"/>
            </a:xfrm>
            <a:custGeom>
              <a:avLst/>
              <a:gdLst/>
              <a:ahLst/>
              <a:cxnLst/>
              <a:rect l="l" t="t" r="r" b="b"/>
              <a:pathLst>
                <a:path w="3366" h="1602" extrusionOk="0">
                  <a:moveTo>
                    <a:pt x="0" y="0"/>
                  </a:moveTo>
                  <a:lnTo>
                    <a:pt x="624" y="1153"/>
                  </a:lnTo>
                  <a:cubicBezTo>
                    <a:pt x="624" y="1153"/>
                    <a:pt x="1408" y="1601"/>
                    <a:pt x="2047" y="1601"/>
                  </a:cubicBezTo>
                  <a:cubicBezTo>
                    <a:pt x="2063" y="1601"/>
                    <a:pt x="2079" y="1601"/>
                    <a:pt x="2095" y="1601"/>
                  </a:cubicBezTo>
                  <a:cubicBezTo>
                    <a:pt x="2095" y="1601"/>
                    <a:pt x="2965" y="1424"/>
                    <a:pt x="3366" y="718"/>
                  </a:cubicBezTo>
                  <a:lnTo>
                    <a:pt x="0"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17;p17"/>
            <p:cNvSpPr/>
            <p:nvPr/>
          </p:nvSpPr>
          <p:spPr>
            <a:xfrm>
              <a:off x="4942040" y="3625946"/>
              <a:ext cx="421873" cy="352570"/>
            </a:xfrm>
            <a:custGeom>
              <a:avLst/>
              <a:gdLst/>
              <a:ahLst/>
              <a:cxnLst/>
              <a:rect l="l" t="t" r="r" b="b"/>
              <a:pathLst>
                <a:path w="2648" h="2213" extrusionOk="0">
                  <a:moveTo>
                    <a:pt x="2648" y="0"/>
                  </a:moveTo>
                  <a:lnTo>
                    <a:pt x="2271" y="106"/>
                  </a:lnTo>
                  <a:cubicBezTo>
                    <a:pt x="1295" y="1130"/>
                    <a:pt x="0" y="1189"/>
                    <a:pt x="0" y="1189"/>
                  </a:cubicBezTo>
                  <a:lnTo>
                    <a:pt x="753" y="2212"/>
                  </a:lnTo>
                  <a:cubicBezTo>
                    <a:pt x="2095" y="1824"/>
                    <a:pt x="2566" y="600"/>
                    <a:pt x="2566" y="600"/>
                  </a:cubicBezTo>
                  <a:lnTo>
                    <a:pt x="2648" y="0"/>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18;p17"/>
            <p:cNvSpPr/>
            <p:nvPr/>
          </p:nvSpPr>
          <p:spPr>
            <a:xfrm>
              <a:off x="4355276" y="4134010"/>
              <a:ext cx="101326" cy="56398"/>
            </a:xfrm>
            <a:custGeom>
              <a:avLst/>
              <a:gdLst/>
              <a:ahLst/>
              <a:cxnLst/>
              <a:rect l="l" t="t" r="r" b="b"/>
              <a:pathLst>
                <a:path w="636" h="354" extrusionOk="0">
                  <a:moveTo>
                    <a:pt x="330" y="0"/>
                  </a:moveTo>
                  <a:lnTo>
                    <a:pt x="330" y="24"/>
                  </a:lnTo>
                  <a:lnTo>
                    <a:pt x="165" y="24"/>
                  </a:lnTo>
                  <a:lnTo>
                    <a:pt x="82" y="106"/>
                  </a:lnTo>
                  <a:cubicBezTo>
                    <a:pt x="0" y="177"/>
                    <a:pt x="35" y="318"/>
                    <a:pt x="141" y="341"/>
                  </a:cubicBezTo>
                  <a:lnTo>
                    <a:pt x="283" y="353"/>
                  </a:lnTo>
                  <a:lnTo>
                    <a:pt x="636" y="318"/>
                  </a:lnTo>
                  <a:cubicBezTo>
                    <a:pt x="483" y="24"/>
                    <a:pt x="330" y="0"/>
                    <a:pt x="330"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19;p17"/>
            <p:cNvSpPr/>
            <p:nvPr/>
          </p:nvSpPr>
          <p:spPr>
            <a:xfrm>
              <a:off x="4452778" y="4090835"/>
              <a:ext cx="127613" cy="93838"/>
            </a:xfrm>
            <a:custGeom>
              <a:avLst/>
              <a:gdLst/>
              <a:ahLst/>
              <a:cxnLst/>
              <a:rect l="l" t="t" r="r" b="b"/>
              <a:pathLst>
                <a:path w="801" h="589" extrusionOk="0">
                  <a:moveTo>
                    <a:pt x="0" y="0"/>
                  </a:moveTo>
                  <a:lnTo>
                    <a:pt x="0" y="0"/>
                  </a:lnTo>
                  <a:cubicBezTo>
                    <a:pt x="188" y="189"/>
                    <a:pt x="200" y="589"/>
                    <a:pt x="200" y="589"/>
                  </a:cubicBezTo>
                  <a:lnTo>
                    <a:pt x="800" y="495"/>
                  </a:lnTo>
                  <a:lnTo>
                    <a:pt x="0"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20;p17"/>
            <p:cNvSpPr/>
            <p:nvPr/>
          </p:nvSpPr>
          <p:spPr>
            <a:xfrm>
              <a:off x="4375828" y="4087011"/>
              <a:ext cx="151033" cy="99573"/>
            </a:xfrm>
            <a:custGeom>
              <a:avLst/>
              <a:gdLst/>
              <a:ahLst/>
              <a:cxnLst/>
              <a:rect l="l" t="t" r="r" b="b"/>
              <a:pathLst>
                <a:path w="948" h="625" extrusionOk="0">
                  <a:moveTo>
                    <a:pt x="295" y="1"/>
                  </a:moveTo>
                  <a:lnTo>
                    <a:pt x="1" y="295"/>
                  </a:lnTo>
                  <a:cubicBezTo>
                    <a:pt x="1" y="295"/>
                    <a:pt x="295" y="295"/>
                    <a:pt x="471" y="625"/>
                  </a:cubicBezTo>
                  <a:lnTo>
                    <a:pt x="824" y="625"/>
                  </a:lnTo>
                  <a:cubicBezTo>
                    <a:pt x="824" y="625"/>
                    <a:pt x="825" y="625"/>
                    <a:pt x="825" y="625"/>
                  </a:cubicBezTo>
                  <a:cubicBezTo>
                    <a:pt x="838" y="625"/>
                    <a:pt x="947" y="59"/>
                    <a:pt x="295"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21;p17"/>
            <p:cNvSpPr/>
            <p:nvPr/>
          </p:nvSpPr>
          <p:spPr>
            <a:xfrm>
              <a:off x="4422667" y="3993332"/>
              <a:ext cx="116461" cy="75198"/>
            </a:xfrm>
            <a:custGeom>
              <a:avLst/>
              <a:gdLst/>
              <a:ahLst/>
              <a:cxnLst/>
              <a:rect l="l" t="t" r="r" b="b"/>
              <a:pathLst>
                <a:path w="731" h="472" extrusionOk="0">
                  <a:moveTo>
                    <a:pt x="24" y="1"/>
                  </a:moveTo>
                  <a:lnTo>
                    <a:pt x="1" y="377"/>
                  </a:lnTo>
                  <a:lnTo>
                    <a:pt x="730" y="471"/>
                  </a:lnTo>
                  <a:lnTo>
                    <a:pt x="24"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22;p17"/>
            <p:cNvSpPr/>
            <p:nvPr/>
          </p:nvSpPr>
          <p:spPr>
            <a:xfrm>
              <a:off x="4407691" y="4052280"/>
              <a:ext cx="230692" cy="124905"/>
            </a:xfrm>
            <a:custGeom>
              <a:avLst/>
              <a:gdLst/>
              <a:ahLst/>
              <a:cxnLst/>
              <a:rect l="l" t="t" r="r" b="b"/>
              <a:pathLst>
                <a:path w="1448" h="784" extrusionOk="0">
                  <a:moveTo>
                    <a:pt x="236" y="1"/>
                  </a:moveTo>
                  <a:cubicBezTo>
                    <a:pt x="100" y="1"/>
                    <a:pt x="1" y="7"/>
                    <a:pt x="1" y="7"/>
                  </a:cubicBezTo>
                  <a:lnTo>
                    <a:pt x="1" y="278"/>
                  </a:lnTo>
                  <a:cubicBezTo>
                    <a:pt x="27" y="275"/>
                    <a:pt x="54" y="274"/>
                    <a:pt x="81" y="274"/>
                  </a:cubicBezTo>
                  <a:cubicBezTo>
                    <a:pt x="594" y="274"/>
                    <a:pt x="1083" y="784"/>
                    <a:pt x="1083" y="784"/>
                  </a:cubicBezTo>
                  <a:lnTo>
                    <a:pt x="1448" y="713"/>
                  </a:lnTo>
                  <a:cubicBezTo>
                    <a:pt x="1448" y="713"/>
                    <a:pt x="1083" y="148"/>
                    <a:pt x="824" y="66"/>
                  </a:cubicBezTo>
                  <a:cubicBezTo>
                    <a:pt x="663" y="12"/>
                    <a:pt x="417" y="1"/>
                    <a:pt x="236"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23;p17"/>
            <p:cNvSpPr/>
            <p:nvPr/>
          </p:nvSpPr>
          <p:spPr>
            <a:xfrm>
              <a:off x="4529568" y="3983933"/>
              <a:ext cx="140837" cy="112637"/>
            </a:xfrm>
            <a:custGeom>
              <a:avLst/>
              <a:gdLst/>
              <a:ahLst/>
              <a:cxnLst/>
              <a:rect l="l" t="t" r="r" b="b"/>
              <a:pathLst>
                <a:path w="884" h="707" extrusionOk="0">
                  <a:moveTo>
                    <a:pt x="0" y="1"/>
                  </a:moveTo>
                  <a:lnTo>
                    <a:pt x="883" y="707"/>
                  </a:lnTo>
                  <a:lnTo>
                    <a:pt x="824" y="107"/>
                  </a:lnTo>
                  <a:lnTo>
                    <a:pt x="0"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24;p17"/>
            <p:cNvSpPr/>
            <p:nvPr/>
          </p:nvSpPr>
          <p:spPr>
            <a:xfrm>
              <a:off x="4415179" y="3937093"/>
              <a:ext cx="285178" cy="242003"/>
            </a:xfrm>
            <a:custGeom>
              <a:avLst/>
              <a:gdLst/>
              <a:ahLst/>
              <a:cxnLst/>
              <a:rect l="l" t="t" r="r" b="b"/>
              <a:pathLst>
                <a:path w="1790" h="1519" extrusionOk="0">
                  <a:moveTo>
                    <a:pt x="118" y="1"/>
                  </a:moveTo>
                  <a:lnTo>
                    <a:pt x="1" y="177"/>
                  </a:lnTo>
                  <a:lnTo>
                    <a:pt x="24" y="401"/>
                  </a:lnTo>
                  <a:cubicBezTo>
                    <a:pt x="565" y="636"/>
                    <a:pt x="1436" y="1519"/>
                    <a:pt x="1436" y="1519"/>
                  </a:cubicBezTo>
                  <a:lnTo>
                    <a:pt x="1789" y="1083"/>
                  </a:lnTo>
                  <a:cubicBezTo>
                    <a:pt x="1260" y="601"/>
                    <a:pt x="518" y="177"/>
                    <a:pt x="518" y="177"/>
                  </a:cubicBezTo>
                  <a:lnTo>
                    <a:pt x="118"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25;p17"/>
            <p:cNvSpPr/>
            <p:nvPr/>
          </p:nvSpPr>
          <p:spPr>
            <a:xfrm>
              <a:off x="4565255" y="3766464"/>
              <a:ext cx="106902" cy="133349"/>
            </a:xfrm>
            <a:custGeom>
              <a:avLst/>
              <a:gdLst/>
              <a:ahLst/>
              <a:cxnLst/>
              <a:rect l="l" t="t" r="r" b="b"/>
              <a:pathLst>
                <a:path w="671" h="837" extrusionOk="0">
                  <a:moveTo>
                    <a:pt x="636" y="1"/>
                  </a:moveTo>
                  <a:lnTo>
                    <a:pt x="0" y="742"/>
                  </a:lnTo>
                  <a:lnTo>
                    <a:pt x="671" y="836"/>
                  </a:lnTo>
                  <a:lnTo>
                    <a:pt x="636"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26;p17"/>
            <p:cNvSpPr/>
            <p:nvPr/>
          </p:nvSpPr>
          <p:spPr>
            <a:xfrm>
              <a:off x="4417091" y="3852814"/>
              <a:ext cx="273867" cy="165053"/>
            </a:xfrm>
            <a:custGeom>
              <a:avLst/>
              <a:gdLst/>
              <a:ahLst/>
              <a:cxnLst/>
              <a:rect l="l" t="t" r="r" b="b"/>
              <a:pathLst>
                <a:path w="1719" h="1036" extrusionOk="0">
                  <a:moveTo>
                    <a:pt x="895" y="0"/>
                  </a:moveTo>
                  <a:lnTo>
                    <a:pt x="0" y="635"/>
                  </a:lnTo>
                  <a:cubicBezTo>
                    <a:pt x="530" y="1036"/>
                    <a:pt x="1718" y="1036"/>
                    <a:pt x="1718" y="1036"/>
                  </a:cubicBezTo>
                  <a:lnTo>
                    <a:pt x="1718" y="165"/>
                  </a:lnTo>
                  <a:cubicBezTo>
                    <a:pt x="1154" y="165"/>
                    <a:pt x="895" y="0"/>
                    <a:pt x="895"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27;p17"/>
            <p:cNvSpPr/>
            <p:nvPr/>
          </p:nvSpPr>
          <p:spPr>
            <a:xfrm>
              <a:off x="4325165" y="3710225"/>
              <a:ext cx="251403" cy="151989"/>
            </a:xfrm>
            <a:custGeom>
              <a:avLst/>
              <a:gdLst/>
              <a:ahLst/>
              <a:cxnLst/>
              <a:rect l="l" t="t" r="r" b="b"/>
              <a:pathLst>
                <a:path w="1578" h="954" extrusionOk="0">
                  <a:moveTo>
                    <a:pt x="1" y="1"/>
                  </a:moveTo>
                  <a:lnTo>
                    <a:pt x="260" y="954"/>
                  </a:lnTo>
                  <a:lnTo>
                    <a:pt x="1578" y="895"/>
                  </a:lnTo>
                  <a:lnTo>
                    <a:pt x="1"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28;p17"/>
            <p:cNvSpPr/>
            <p:nvPr/>
          </p:nvSpPr>
          <p:spPr>
            <a:xfrm>
              <a:off x="4263350" y="3575283"/>
              <a:ext cx="407056" cy="245668"/>
            </a:xfrm>
            <a:custGeom>
              <a:avLst/>
              <a:gdLst/>
              <a:ahLst/>
              <a:cxnLst/>
              <a:rect l="l" t="t" r="r" b="b"/>
              <a:pathLst>
                <a:path w="2555" h="1542" extrusionOk="0">
                  <a:moveTo>
                    <a:pt x="0" y="0"/>
                  </a:moveTo>
                  <a:lnTo>
                    <a:pt x="330" y="1001"/>
                  </a:lnTo>
                  <a:cubicBezTo>
                    <a:pt x="330" y="1001"/>
                    <a:pt x="918" y="1471"/>
                    <a:pt x="1436" y="1542"/>
                  </a:cubicBezTo>
                  <a:cubicBezTo>
                    <a:pt x="1436" y="1542"/>
                    <a:pt x="2142" y="1507"/>
                    <a:pt x="2554" y="1012"/>
                  </a:cubicBezTo>
                  <a:lnTo>
                    <a:pt x="0"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29;p17"/>
            <p:cNvSpPr/>
            <p:nvPr/>
          </p:nvSpPr>
          <p:spPr>
            <a:xfrm>
              <a:off x="4332653" y="3727113"/>
              <a:ext cx="358305" cy="238339"/>
            </a:xfrm>
            <a:custGeom>
              <a:avLst/>
              <a:gdLst/>
              <a:ahLst/>
              <a:cxnLst/>
              <a:rect l="l" t="t" r="r" b="b"/>
              <a:pathLst>
                <a:path w="2249" h="1496" extrusionOk="0">
                  <a:moveTo>
                    <a:pt x="2248" y="1"/>
                  </a:moveTo>
                  <a:lnTo>
                    <a:pt x="1943" y="24"/>
                  </a:lnTo>
                  <a:cubicBezTo>
                    <a:pt x="1291" y="530"/>
                    <a:pt x="559" y="599"/>
                    <a:pt x="209" y="599"/>
                  </a:cubicBezTo>
                  <a:cubicBezTo>
                    <a:pt x="78" y="599"/>
                    <a:pt x="1" y="589"/>
                    <a:pt x="1" y="589"/>
                  </a:cubicBezTo>
                  <a:lnTo>
                    <a:pt x="1" y="589"/>
                  </a:lnTo>
                  <a:lnTo>
                    <a:pt x="425" y="1495"/>
                  </a:lnTo>
                  <a:cubicBezTo>
                    <a:pt x="1542" y="1377"/>
                    <a:pt x="2096" y="471"/>
                    <a:pt x="2096" y="471"/>
                  </a:cubicBezTo>
                  <a:lnTo>
                    <a:pt x="2248"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30;p17"/>
            <p:cNvSpPr/>
            <p:nvPr/>
          </p:nvSpPr>
          <p:spPr>
            <a:xfrm>
              <a:off x="3541644" y="2645347"/>
              <a:ext cx="80615" cy="62134"/>
            </a:xfrm>
            <a:custGeom>
              <a:avLst/>
              <a:gdLst/>
              <a:ahLst/>
              <a:cxnLst/>
              <a:rect l="l" t="t" r="r" b="b"/>
              <a:pathLst>
                <a:path w="506" h="390" extrusionOk="0">
                  <a:moveTo>
                    <a:pt x="153" y="1"/>
                  </a:moveTo>
                  <a:lnTo>
                    <a:pt x="12" y="83"/>
                  </a:lnTo>
                  <a:lnTo>
                    <a:pt x="0" y="389"/>
                  </a:lnTo>
                  <a:cubicBezTo>
                    <a:pt x="104" y="297"/>
                    <a:pt x="234" y="279"/>
                    <a:pt x="331" y="279"/>
                  </a:cubicBezTo>
                  <a:cubicBezTo>
                    <a:pt x="397" y="279"/>
                    <a:pt x="448" y="287"/>
                    <a:pt x="465" y="287"/>
                  </a:cubicBezTo>
                  <a:cubicBezTo>
                    <a:pt x="472" y="287"/>
                    <a:pt x="474" y="286"/>
                    <a:pt x="471" y="283"/>
                  </a:cubicBezTo>
                  <a:lnTo>
                    <a:pt x="506" y="224"/>
                  </a:lnTo>
                  <a:lnTo>
                    <a:pt x="506" y="166"/>
                  </a:lnTo>
                  <a:lnTo>
                    <a:pt x="153"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31;p17"/>
            <p:cNvSpPr/>
            <p:nvPr/>
          </p:nvSpPr>
          <p:spPr>
            <a:xfrm>
              <a:off x="3554708" y="2587355"/>
              <a:ext cx="120125" cy="84438"/>
            </a:xfrm>
            <a:custGeom>
              <a:avLst/>
              <a:gdLst/>
              <a:ahLst/>
              <a:cxnLst/>
              <a:rect l="l" t="t" r="r" b="b"/>
              <a:pathLst>
                <a:path w="754" h="530" extrusionOk="0">
                  <a:moveTo>
                    <a:pt x="165" y="0"/>
                  </a:moveTo>
                  <a:cubicBezTo>
                    <a:pt x="165" y="0"/>
                    <a:pt x="165" y="0"/>
                    <a:pt x="165" y="0"/>
                  </a:cubicBezTo>
                  <a:lnTo>
                    <a:pt x="165" y="0"/>
                  </a:lnTo>
                  <a:lnTo>
                    <a:pt x="165" y="0"/>
                  </a:lnTo>
                  <a:close/>
                  <a:moveTo>
                    <a:pt x="165" y="0"/>
                  </a:moveTo>
                  <a:lnTo>
                    <a:pt x="0" y="177"/>
                  </a:lnTo>
                  <a:cubicBezTo>
                    <a:pt x="448" y="271"/>
                    <a:pt x="636" y="530"/>
                    <a:pt x="636" y="530"/>
                  </a:cubicBezTo>
                  <a:lnTo>
                    <a:pt x="753" y="412"/>
                  </a:lnTo>
                  <a:cubicBezTo>
                    <a:pt x="604" y="112"/>
                    <a:pt x="172" y="5"/>
                    <a:pt x="165" y="0"/>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32;p17"/>
            <p:cNvSpPr/>
            <p:nvPr/>
          </p:nvSpPr>
          <p:spPr>
            <a:xfrm>
              <a:off x="3614611" y="2549756"/>
              <a:ext cx="101485" cy="93997"/>
            </a:xfrm>
            <a:custGeom>
              <a:avLst/>
              <a:gdLst/>
              <a:ahLst/>
              <a:cxnLst/>
              <a:rect l="l" t="t" r="r" b="b"/>
              <a:pathLst>
                <a:path w="637" h="590" extrusionOk="0">
                  <a:moveTo>
                    <a:pt x="166" y="1"/>
                  </a:moveTo>
                  <a:lnTo>
                    <a:pt x="1" y="107"/>
                  </a:lnTo>
                  <a:cubicBezTo>
                    <a:pt x="342" y="224"/>
                    <a:pt x="472" y="589"/>
                    <a:pt x="472" y="589"/>
                  </a:cubicBezTo>
                  <a:cubicBezTo>
                    <a:pt x="636" y="48"/>
                    <a:pt x="177" y="1"/>
                    <a:pt x="166"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33;p17"/>
            <p:cNvSpPr/>
            <p:nvPr/>
          </p:nvSpPr>
          <p:spPr>
            <a:xfrm>
              <a:off x="3554708" y="2639771"/>
              <a:ext cx="127613" cy="50822"/>
            </a:xfrm>
            <a:custGeom>
              <a:avLst/>
              <a:gdLst/>
              <a:ahLst/>
              <a:cxnLst/>
              <a:rect l="l" t="t" r="r" b="b"/>
              <a:pathLst>
                <a:path w="801" h="319" extrusionOk="0">
                  <a:moveTo>
                    <a:pt x="189" y="0"/>
                  </a:moveTo>
                  <a:lnTo>
                    <a:pt x="0" y="130"/>
                  </a:lnTo>
                  <a:cubicBezTo>
                    <a:pt x="283" y="142"/>
                    <a:pt x="506" y="318"/>
                    <a:pt x="506" y="318"/>
                  </a:cubicBezTo>
                  <a:lnTo>
                    <a:pt x="801" y="118"/>
                  </a:lnTo>
                  <a:cubicBezTo>
                    <a:pt x="636" y="48"/>
                    <a:pt x="530" y="48"/>
                    <a:pt x="530" y="48"/>
                  </a:cubicBezTo>
                  <a:lnTo>
                    <a:pt x="189"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34;p17"/>
            <p:cNvSpPr/>
            <p:nvPr/>
          </p:nvSpPr>
          <p:spPr>
            <a:xfrm>
              <a:off x="3537820" y="2609819"/>
              <a:ext cx="129525" cy="60222"/>
            </a:xfrm>
            <a:custGeom>
              <a:avLst/>
              <a:gdLst/>
              <a:ahLst/>
              <a:cxnLst/>
              <a:rect l="l" t="t" r="r" b="b"/>
              <a:pathLst>
                <a:path w="813" h="378" extrusionOk="0">
                  <a:moveTo>
                    <a:pt x="59" y="0"/>
                  </a:moveTo>
                  <a:cubicBezTo>
                    <a:pt x="30" y="177"/>
                    <a:pt x="25" y="330"/>
                    <a:pt x="10" y="368"/>
                  </a:cubicBezTo>
                  <a:lnTo>
                    <a:pt x="10" y="368"/>
                  </a:lnTo>
                  <a:cubicBezTo>
                    <a:pt x="140" y="258"/>
                    <a:pt x="337" y="230"/>
                    <a:pt x="504" y="230"/>
                  </a:cubicBezTo>
                  <a:cubicBezTo>
                    <a:pt x="674" y="230"/>
                    <a:pt x="812" y="259"/>
                    <a:pt x="812" y="259"/>
                  </a:cubicBezTo>
                  <a:cubicBezTo>
                    <a:pt x="530" y="36"/>
                    <a:pt x="59" y="0"/>
                    <a:pt x="59" y="0"/>
                  </a:cubicBezTo>
                  <a:close/>
                  <a:moveTo>
                    <a:pt x="10" y="368"/>
                  </a:moveTo>
                  <a:lnTo>
                    <a:pt x="10" y="368"/>
                  </a:lnTo>
                  <a:cubicBezTo>
                    <a:pt x="7" y="371"/>
                    <a:pt x="4" y="374"/>
                    <a:pt x="0" y="377"/>
                  </a:cubicBezTo>
                  <a:cubicBezTo>
                    <a:pt x="1" y="377"/>
                    <a:pt x="2" y="377"/>
                    <a:pt x="3" y="377"/>
                  </a:cubicBezTo>
                  <a:cubicBezTo>
                    <a:pt x="6" y="377"/>
                    <a:pt x="8" y="374"/>
                    <a:pt x="10" y="368"/>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35;p17"/>
            <p:cNvSpPr/>
            <p:nvPr/>
          </p:nvSpPr>
          <p:spPr>
            <a:xfrm>
              <a:off x="3571596" y="2564732"/>
              <a:ext cx="114549" cy="105150"/>
            </a:xfrm>
            <a:custGeom>
              <a:avLst/>
              <a:gdLst/>
              <a:ahLst/>
              <a:cxnLst/>
              <a:rect l="l" t="t" r="r" b="b"/>
              <a:pathLst>
                <a:path w="719" h="660" extrusionOk="0">
                  <a:moveTo>
                    <a:pt x="236" y="1"/>
                  </a:moveTo>
                  <a:lnTo>
                    <a:pt x="0" y="166"/>
                  </a:lnTo>
                  <a:cubicBezTo>
                    <a:pt x="318" y="201"/>
                    <a:pt x="706" y="648"/>
                    <a:pt x="706" y="660"/>
                  </a:cubicBezTo>
                  <a:lnTo>
                    <a:pt x="718" y="424"/>
                  </a:lnTo>
                  <a:cubicBezTo>
                    <a:pt x="565" y="71"/>
                    <a:pt x="236" y="1"/>
                    <a:pt x="236"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36;p17"/>
            <p:cNvSpPr/>
            <p:nvPr/>
          </p:nvSpPr>
          <p:spPr>
            <a:xfrm>
              <a:off x="3629746" y="2540357"/>
              <a:ext cx="90014" cy="84598"/>
            </a:xfrm>
            <a:custGeom>
              <a:avLst/>
              <a:gdLst/>
              <a:ahLst/>
              <a:cxnLst/>
              <a:rect l="l" t="t" r="r" b="b"/>
              <a:pathLst>
                <a:path w="565" h="531" extrusionOk="0">
                  <a:moveTo>
                    <a:pt x="424" y="1"/>
                  </a:moveTo>
                  <a:lnTo>
                    <a:pt x="0" y="71"/>
                  </a:lnTo>
                  <a:cubicBezTo>
                    <a:pt x="282" y="189"/>
                    <a:pt x="377" y="530"/>
                    <a:pt x="377" y="530"/>
                  </a:cubicBezTo>
                  <a:lnTo>
                    <a:pt x="565" y="118"/>
                  </a:lnTo>
                  <a:lnTo>
                    <a:pt x="424" y="1"/>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37;p17"/>
            <p:cNvSpPr/>
            <p:nvPr/>
          </p:nvSpPr>
          <p:spPr>
            <a:xfrm>
              <a:off x="3678497" y="2534781"/>
              <a:ext cx="78862" cy="159477"/>
            </a:xfrm>
            <a:custGeom>
              <a:avLst/>
              <a:gdLst/>
              <a:ahLst/>
              <a:cxnLst/>
              <a:rect l="l" t="t" r="r" b="b"/>
              <a:pathLst>
                <a:path w="495" h="1001" extrusionOk="0">
                  <a:moveTo>
                    <a:pt x="494" y="1"/>
                  </a:moveTo>
                  <a:lnTo>
                    <a:pt x="212" y="36"/>
                  </a:lnTo>
                  <a:cubicBezTo>
                    <a:pt x="212" y="36"/>
                    <a:pt x="0" y="318"/>
                    <a:pt x="35" y="848"/>
                  </a:cubicBezTo>
                  <a:lnTo>
                    <a:pt x="318" y="1001"/>
                  </a:lnTo>
                  <a:lnTo>
                    <a:pt x="494"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38;p17"/>
            <p:cNvSpPr/>
            <p:nvPr/>
          </p:nvSpPr>
          <p:spPr>
            <a:xfrm>
              <a:off x="3702873" y="2536692"/>
              <a:ext cx="65639" cy="180029"/>
            </a:xfrm>
            <a:custGeom>
              <a:avLst/>
              <a:gdLst/>
              <a:ahLst/>
              <a:cxnLst/>
              <a:rect l="l" t="t" r="r" b="b"/>
              <a:pathLst>
                <a:path w="412" h="1130" extrusionOk="0">
                  <a:moveTo>
                    <a:pt x="282" y="0"/>
                  </a:moveTo>
                  <a:cubicBezTo>
                    <a:pt x="282" y="0"/>
                    <a:pt x="0" y="353"/>
                    <a:pt x="24" y="977"/>
                  </a:cubicBezTo>
                  <a:lnTo>
                    <a:pt x="412" y="1130"/>
                  </a:lnTo>
                  <a:lnTo>
                    <a:pt x="412" y="1130"/>
                  </a:lnTo>
                  <a:lnTo>
                    <a:pt x="282"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39;p17"/>
            <p:cNvSpPr/>
            <p:nvPr/>
          </p:nvSpPr>
          <p:spPr>
            <a:xfrm>
              <a:off x="3747800" y="2517893"/>
              <a:ext cx="125702" cy="200740"/>
            </a:xfrm>
            <a:custGeom>
              <a:avLst/>
              <a:gdLst/>
              <a:ahLst/>
              <a:cxnLst/>
              <a:rect l="l" t="t" r="r" b="b"/>
              <a:pathLst>
                <a:path w="789" h="1260" extrusionOk="0">
                  <a:moveTo>
                    <a:pt x="789" y="1"/>
                  </a:moveTo>
                  <a:lnTo>
                    <a:pt x="424" y="48"/>
                  </a:lnTo>
                  <a:cubicBezTo>
                    <a:pt x="424" y="48"/>
                    <a:pt x="0" y="789"/>
                    <a:pt x="248" y="1260"/>
                  </a:cubicBezTo>
                  <a:lnTo>
                    <a:pt x="789" y="1"/>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40;p17"/>
            <p:cNvSpPr/>
            <p:nvPr/>
          </p:nvSpPr>
          <p:spPr>
            <a:xfrm>
              <a:off x="3757200" y="2559156"/>
              <a:ext cx="78862" cy="148325"/>
            </a:xfrm>
            <a:custGeom>
              <a:avLst/>
              <a:gdLst/>
              <a:ahLst/>
              <a:cxnLst/>
              <a:rect l="l" t="t" r="r" b="b"/>
              <a:pathLst>
                <a:path w="495" h="931" extrusionOk="0">
                  <a:moveTo>
                    <a:pt x="495" y="0"/>
                  </a:moveTo>
                  <a:lnTo>
                    <a:pt x="495" y="0"/>
                  </a:lnTo>
                  <a:cubicBezTo>
                    <a:pt x="0" y="295"/>
                    <a:pt x="236" y="918"/>
                    <a:pt x="236" y="918"/>
                  </a:cubicBezTo>
                  <a:lnTo>
                    <a:pt x="353" y="930"/>
                  </a:lnTo>
                  <a:lnTo>
                    <a:pt x="495"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41;p17"/>
            <p:cNvSpPr/>
            <p:nvPr/>
          </p:nvSpPr>
          <p:spPr>
            <a:xfrm>
              <a:off x="3824591" y="2510405"/>
              <a:ext cx="131437" cy="270202"/>
            </a:xfrm>
            <a:custGeom>
              <a:avLst/>
              <a:gdLst/>
              <a:ahLst/>
              <a:cxnLst/>
              <a:rect l="l" t="t" r="r" b="b"/>
              <a:pathLst>
                <a:path w="825" h="1696" extrusionOk="0">
                  <a:moveTo>
                    <a:pt x="1" y="1460"/>
                  </a:moveTo>
                  <a:cubicBezTo>
                    <a:pt x="1" y="1460"/>
                    <a:pt x="1" y="1460"/>
                    <a:pt x="1" y="1460"/>
                  </a:cubicBezTo>
                  <a:cubicBezTo>
                    <a:pt x="1" y="1460"/>
                    <a:pt x="1" y="1460"/>
                    <a:pt x="1" y="1460"/>
                  </a:cubicBezTo>
                  <a:lnTo>
                    <a:pt x="1" y="1460"/>
                  </a:lnTo>
                  <a:lnTo>
                    <a:pt x="1" y="1460"/>
                  </a:lnTo>
                  <a:close/>
                  <a:moveTo>
                    <a:pt x="825" y="1"/>
                  </a:moveTo>
                  <a:lnTo>
                    <a:pt x="825" y="1"/>
                  </a:lnTo>
                  <a:cubicBezTo>
                    <a:pt x="9" y="269"/>
                    <a:pt x="1" y="1448"/>
                    <a:pt x="1" y="1460"/>
                  </a:cubicBezTo>
                  <a:lnTo>
                    <a:pt x="1" y="1460"/>
                  </a:lnTo>
                  <a:lnTo>
                    <a:pt x="589" y="1695"/>
                  </a:lnTo>
                  <a:lnTo>
                    <a:pt x="825"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42;p17"/>
            <p:cNvSpPr/>
            <p:nvPr/>
          </p:nvSpPr>
          <p:spPr>
            <a:xfrm>
              <a:off x="3886565" y="2510405"/>
              <a:ext cx="120125" cy="320706"/>
            </a:xfrm>
            <a:custGeom>
              <a:avLst/>
              <a:gdLst/>
              <a:ahLst/>
              <a:cxnLst/>
              <a:rect l="l" t="t" r="r" b="b"/>
              <a:pathLst>
                <a:path w="754" h="2013" extrusionOk="0">
                  <a:moveTo>
                    <a:pt x="436" y="1"/>
                  </a:moveTo>
                  <a:cubicBezTo>
                    <a:pt x="436" y="1"/>
                    <a:pt x="0" y="824"/>
                    <a:pt x="83" y="1742"/>
                  </a:cubicBezTo>
                  <a:lnTo>
                    <a:pt x="506" y="2013"/>
                  </a:lnTo>
                  <a:cubicBezTo>
                    <a:pt x="518" y="2013"/>
                    <a:pt x="389" y="1366"/>
                    <a:pt x="753"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43;p17"/>
            <p:cNvSpPr/>
            <p:nvPr/>
          </p:nvSpPr>
          <p:spPr>
            <a:xfrm>
              <a:off x="3968932" y="2547845"/>
              <a:ext cx="93997" cy="296490"/>
            </a:xfrm>
            <a:custGeom>
              <a:avLst/>
              <a:gdLst/>
              <a:ahLst/>
              <a:cxnLst/>
              <a:rect l="l" t="t" r="r" b="b"/>
              <a:pathLst>
                <a:path w="590" h="1861" extrusionOk="0">
                  <a:moveTo>
                    <a:pt x="589" y="1"/>
                  </a:moveTo>
                  <a:lnTo>
                    <a:pt x="589" y="1"/>
                  </a:lnTo>
                  <a:lnTo>
                    <a:pt x="589" y="1"/>
                  </a:lnTo>
                  <a:cubicBezTo>
                    <a:pt x="589" y="1"/>
                    <a:pt x="589" y="1"/>
                    <a:pt x="589" y="1"/>
                  </a:cubicBezTo>
                  <a:close/>
                  <a:moveTo>
                    <a:pt x="589" y="1"/>
                  </a:moveTo>
                  <a:lnTo>
                    <a:pt x="589" y="1"/>
                  </a:lnTo>
                  <a:cubicBezTo>
                    <a:pt x="588" y="14"/>
                    <a:pt x="1" y="602"/>
                    <a:pt x="1" y="1648"/>
                  </a:cubicBezTo>
                  <a:lnTo>
                    <a:pt x="507" y="1860"/>
                  </a:lnTo>
                  <a:lnTo>
                    <a:pt x="589"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4;p17"/>
            <p:cNvSpPr/>
            <p:nvPr/>
          </p:nvSpPr>
          <p:spPr>
            <a:xfrm>
              <a:off x="4025330" y="2504829"/>
              <a:ext cx="163141" cy="406897"/>
            </a:xfrm>
            <a:custGeom>
              <a:avLst/>
              <a:gdLst/>
              <a:ahLst/>
              <a:cxnLst/>
              <a:rect l="l" t="t" r="r" b="b"/>
              <a:pathLst>
                <a:path w="1024" h="2554" extrusionOk="0">
                  <a:moveTo>
                    <a:pt x="565" y="0"/>
                  </a:moveTo>
                  <a:lnTo>
                    <a:pt x="247" y="283"/>
                  </a:lnTo>
                  <a:cubicBezTo>
                    <a:pt x="0" y="942"/>
                    <a:pt x="94" y="2142"/>
                    <a:pt x="94" y="2142"/>
                  </a:cubicBezTo>
                  <a:lnTo>
                    <a:pt x="765" y="2554"/>
                  </a:lnTo>
                  <a:lnTo>
                    <a:pt x="1024" y="2554"/>
                  </a:lnTo>
                  <a:lnTo>
                    <a:pt x="777"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45;p17"/>
            <p:cNvSpPr/>
            <p:nvPr/>
          </p:nvSpPr>
          <p:spPr>
            <a:xfrm>
              <a:off x="4079657" y="2506741"/>
              <a:ext cx="170788" cy="390009"/>
            </a:xfrm>
            <a:custGeom>
              <a:avLst/>
              <a:gdLst/>
              <a:ahLst/>
              <a:cxnLst/>
              <a:rect l="l" t="t" r="r" b="b"/>
              <a:pathLst>
                <a:path w="1072" h="2448" extrusionOk="0">
                  <a:moveTo>
                    <a:pt x="412" y="0"/>
                  </a:moveTo>
                  <a:cubicBezTo>
                    <a:pt x="0" y="1789"/>
                    <a:pt x="518" y="2448"/>
                    <a:pt x="518" y="2448"/>
                  </a:cubicBezTo>
                  <a:lnTo>
                    <a:pt x="977" y="659"/>
                  </a:lnTo>
                  <a:lnTo>
                    <a:pt x="1071" y="12"/>
                  </a:lnTo>
                  <a:lnTo>
                    <a:pt x="412"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46;p17"/>
            <p:cNvSpPr/>
            <p:nvPr/>
          </p:nvSpPr>
          <p:spPr>
            <a:xfrm>
              <a:off x="4126497" y="2523469"/>
              <a:ext cx="198828" cy="414544"/>
            </a:xfrm>
            <a:custGeom>
              <a:avLst/>
              <a:gdLst/>
              <a:ahLst/>
              <a:cxnLst/>
              <a:rect l="l" t="t" r="r" b="b"/>
              <a:pathLst>
                <a:path w="1248" h="2602" extrusionOk="0">
                  <a:moveTo>
                    <a:pt x="1248" y="1"/>
                  </a:moveTo>
                  <a:lnTo>
                    <a:pt x="1248" y="1"/>
                  </a:lnTo>
                  <a:cubicBezTo>
                    <a:pt x="1248" y="1"/>
                    <a:pt x="565" y="107"/>
                    <a:pt x="224" y="954"/>
                  </a:cubicBezTo>
                  <a:cubicBezTo>
                    <a:pt x="224" y="954"/>
                    <a:pt x="0" y="1778"/>
                    <a:pt x="224" y="2343"/>
                  </a:cubicBezTo>
                  <a:lnTo>
                    <a:pt x="542" y="2602"/>
                  </a:lnTo>
                  <a:lnTo>
                    <a:pt x="1248" y="1"/>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47;p17"/>
            <p:cNvSpPr/>
            <p:nvPr/>
          </p:nvSpPr>
          <p:spPr>
            <a:xfrm>
              <a:off x="4223998" y="2489853"/>
              <a:ext cx="251403" cy="285019"/>
            </a:xfrm>
            <a:custGeom>
              <a:avLst/>
              <a:gdLst/>
              <a:ahLst/>
              <a:cxnLst/>
              <a:rect l="l" t="t" r="r" b="b"/>
              <a:pathLst>
                <a:path w="1578" h="1789" extrusionOk="0">
                  <a:moveTo>
                    <a:pt x="1095" y="0"/>
                  </a:moveTo>
                  <a:lnTo>
                    <a:pt x="518" y="200"/>
                  </a:lnTo>
                  <a:cubicBezTo>
                    <a:pt x="518" y="200"/>
                    <a:pt x="0" y="1083"/>
                    <a:pt x="271" y="1789"/>
                  </a:cubicBezTo>
                  <a:lnTo>
                    <a:pt x="1577" y="12"/>
                  </a:lnTo>
                  <a:lnTo>
                    <a:pt x="1095"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48;p17"/>
            <p:cNvSpPr/>
            <p:nvPr/>
          </p:nvSpPr>
          <p:spPr>
            <a:xfrm>
              <a:off x="4162184" y="2489853"/>
              <a:ext cx="365634" cy="472536"/>
            </a:xfrm>
            <a:custGeom>
              <a:avLst/>
              <a:gdLst/>
              <a:ahLst/>
              <a:cxnLst/>
              <a:rect l="l" t="t" r="r" b="b"/>
              <a:pathLst>
                <a:path w="2295" h="2966" extrusionOk="0">
                  <a:moveTo>
                    <a:pt x="1824" y="0"/>
                  </a:moveTo>
                  <a:cubicBezTo>
                    <a:pt x="0" y="1353"/>
                    <a:pt x="294" y="2965"/>
                    <a:pt x="294" y="2965"/>
                  </a:cubicBezTo>
                  <a:lnTo>
                    <a:pt x="1636" y="2401"/>
                  </a:lnTo>
                  <a:lnTo>
                    <a:pt x="2295" y="47"/>
                  </a:lnTo>
                  <a:lnTo>
                    <a:pt x="1824" y="0"/>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49;p17"/>
            <p:cNvSpPr/>
            <p:nvPr/>
          </p:nvSpPr>
          <p:spPr>
            <a:xfrm>
              <a:off x="4366428" y="2472965"/>
              <a:ext cx="275779" cy="341258"/>
            </a:xfrm>
            <a:custGeom>
              <a:avLst/>
              <a:gdLst/>
              <a:ahLst/>
              <a:cxnLst/>
              <a:rect l="l" t="t" r="r" b="b"/>
              <a:pathLst>
                <a:path w="1731" h="2142" extrusionOk="0">
                  <a:moveTo>
                    <a:pt x="1024" y="0"/>
                  </a:moveTo>
                  <a:cubicBezTo>
                    <a:pt x="24" y="1036"/>
                    <a:pt x="1" y="1989"/>
                    <a:pt x="1" y="1989"/>
                  </a:cubicBezTo>
                  <a:lnTo>
                    <a:pt x="860" y="2142"/>
                  </a:lnTo>
                  <a:lnTo>
                    <a:pt x="1731" y="24"/>
                  </a:lnTo>
                  <a:lnTo>
                    <a:pt x="1024"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50;p17"/>
            <p:cNvSpPr/>
            <p:nvPr/>
          </p:nvSpPr>
          <p:spPr>
            <a:xfrm>
              <a:off x="4162184" y="2487623"/>
              <a:ext cx="270043" cy="186083"/>
            </a:xfrm>
            <a:custGeom>
              <a:avLst/>
              <a:gdLst/>
              <a:ahLst/>
              <a:cxnLst/>
              <a:rect l="l" t="t" r="r" b="b"/>
              <a:pathLst>
                <a:path w="1695" h="1168" extrusionOk="0">
                  <a:moveTo>
                    <a:pt x="1341" y="1"/>
                  </a:moveTo>
                  <a:cubicBezTo>
                    <a:pt x="939" y="1"/>
                    <a:pt x="645" y="50"/>
                    <a:pt x="595" y="50"/>
                  </a:cubicBezTo>
                  <a:cubicBezTo>
                    <a:pt x="592" y="50"/>
                    <a:pt x="589" y="50"/>
                    <a:pt x="588" y="49"/>
                  </a:cubicBezTo>
                  <a:cubicBezTo>
                    <a:pt x="224" y="391"/>
                    <a:pt x="0" y="1167"/>
                    <a:pt x="0" y="1167"/>
                  </a:cubicBezTo>
                  <a:cubicBezTo>
                    <a:pt x="541" y="391"/>
                    <a:pt x="1695" y="14"/>
                    <a:pt x="1695" y="14"/>
                  </a:cubicBezTo>
                  <a:cubicBezTo>
                    <a:pt x="1571" y="5"/>
                    <a:pt x="1452" y="1"/>
                    <a:pt x="1341"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51;p17"/>
            <p:cNvSpPr/>
            <p:nvPr/>
          </p:nvSpPr>
          <p:spPr>
            <a:xfrm>
              <a:off x="3924005" y="2501005"/>
              <a:ext cx="202652" cy="330106"/>
            </a:xfrm>
            <a:custGeom>
              <a:avLst/>
              <a:gdLst/>
              <a:ahLst/>
              <a:cxnLst/>
              <a:rect l="l" t="t" r="r" b="b"/>
              <a:pathLst>
                <a:path w="1272" h="2072" extrusionOk="0">
                  <a:moveTo>
                    <a:pt x="507" y="1"/>
                  </a:moveTo>
                  <a:cubicBezTo>
                    <a:pt x="507" y="1"/>
                    <a:pt x="1" y="1130"/>
                    <a:pt x="283" y="2072"/>
                  </a:cubicBezTo>
                  <a:cubicBezTo>
                    <a:pt x="283" y="2072"/>
                    <a:pt x="248" y="977"/>
                    <a:pt x="1271"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2;p17"/>
            <p:cNvSpPr/>
            <p:nvPr/>
          </p:nvSpPr>
          <p:spPr>
            <a:xfrm>
              <a:off x="3781575" y="2506741"/>
              <a:ext cx="187517" cy="255067"/>
            </a:xfrm>
            <a:custGeom>
              <a:avLst/>
              <a:gdLst/>
              <a:ahLst/>
              <a:cxnLst/>
              <a:rect l="l" t="t" r="r" b="b"/>
              <a:pathLst>
                <a:path w="1177" h="1601" extrusionOk="0">
                  <a:moveTo>
                    <a:pt x="1177" y="0"/>
                  </a:moveTo>
                  <a:lnTo>
                    <a:pt x="553" y="24"/>
                  </a:lnTo>
                  <a:cubicBezTo>
                    <a:pt x="553" y="24"/>
                    <a:pt x="0" y="541"/>
                    <a:pt x="106" y="1471"/>
                  </a:cubicBezTo>
                  <a:lnTo>
                    <a:pt x="342" y="1600"/>
                  </a:lnTo>
                  <a:cubicBezTo>
                    <a:pt x="342" y="1600"/>
                    <a:pt x="400" y="541"/>
                    <a:pt x="1177"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53;p17"/>
            <p:cNvSpPr/>
            <p:nvPr/>
          </p:nvSpPr>
          <p:spPr>
            <a:xfrm>
              <a:off x="3725336" y="2517893"/>
              <a:ext cx="93838" cy="215716"/>
            </a:xfrm>
            <a:custGeom>
              <a:avLst/>
              <a:gdLst/>
              <a:ahLst/>
              <a:cxnLst/>
              <a:rect l="l" t="t" r="r" b="b"/>
              <a:pathLst>
                <a:path w="589" h="1354" extrusionOk="0">
                  <a:moveTo>
                    <a:pt x="589" y="1"/>
                  </a:moveTo>
                  <a:lnTo>
                    <a:pt x="106" y="36"/>
                  </a:lnTo>
                  <a:cubicBezTo>
                    <a:pt x="0" y="942"/>
                    <a:pt x="283" y="1354"/>
                    <a:pt x="294" y="1354"/>
                  </a:cubicBezTo>
                  <a:lnTo>
                    <a:pt x="506" y="1354"/>
                  </a:lnTo>
                  <a:cubicBezTo>
                    <a:pt x="294" y="777"/>
                    <a:pt x="589" y="1"/>
                    <a:pt x="589"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54;p17"/>
            <p:cNvSpPr/>
            <p:nvPr/>
          </p:nvSpPr>
          <p:spPr>
            <a:xfrm>
              <a:off x="3535909" y="2679122"/>
              <a:ext cx="103238" cy="45246"/>
            </a:xfrm>
            <a:custGeom>
              <a:avLst/>
              <a:gdLst/>
              <a:ahLst/>
              <a:cxnLst/>
              <a:rect l="l" t="t" r="r" b="b"/>
              <a:pathLst>
                <a:path w="648" h="284" extrusionOk="0">
                  <a:moveTo>
                    <a:pt x="434" y="0"/>
                  </a:moveTo>
                  <a:cubicBezTo>
                    <a:pt x="210" y="0"/>
                    <a:pt x="1" y="95"/>
                    <a:pt x="1" y="95"/>
                  </a:cubicBezTo>
                  <a:lnTo>
                    <a:pt x="12" y="95"/>
                  </a:lnTo>
                  <a:lnTo>
                    <a:pt x="12" y="189"/>
                  </a:lnTo>
                  <a:lnTo>
                    <a:pt x="342" y="283"/>
                  </a:lnTo>
                  <a:lnTo>
                    <a:pt x="648" y="36"/>
                  </a:lnTo>
                  <a:cubicBezTo>
                    <a:pt x="579" y="10"/>
                    <a:pt x="506" y="0"/>
                    <a:pt x="434"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55;p17"/>
            <p:cNvSpPr/>
            <p:nvPr/>
          </p:nvSpPr>
          <p:spPr>
            <a:xfrm>
              <a:off x="3654122" y="2671634"/>
              <a:ext cx="1912" cy="159"/>
            </a:xfrm>
            <a:custGeom>
              <a:avLst/>
              <a:gdLst/>
              <a:ahLst/>
              <a:cxnLst/>
              <a:rect l="l" t="t" r="r" b="b"/>
              <a:pathLst>
                <a:path w="12" h="1" extrusionOk="0">
                  <a:moveTo>
                    <a:pt x="0" y="1"/>
                  </a:moveTo>
                  <a:lnTo>
                    <a:pt x="0" y="1"/>
                  </a:lnTo>
                  <a:lnTo>
                    <a:pt x="12" y="1"/>
                  </a:lnTo>
                  <a:close/>
                </a:path>
              </a:pathLst>
            </a:custGeom>
            <a:solidFill>
              <a:srgbClr val="814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6;p17"/>
            <p:cNvSpPr/>
            <p:nvPr/>
          </p:nvSpPr>
          <p:spPr>
            <a:xfrm>
              <a:off x="3693473" y="2649171"/>
              <a:ext cx="871945" cy="311306"/>
            </a:xfrm>
            <a:custGeom>
              <a:avLst/>
              <a:gdLst/>
              <a:ahLst/>
              <a:cxnLst/>
              <a:rect l="l" t="t" r="r" b="b"/>
              <a:pathLst>
                <a:path w="5473" h="1954" extrusionOk="0">
                  <a:moveTo>
                    <a:pt x="5472" y="0"/>
                  </a:moveTo>
                  <a:lnTo>
                    <a:pt x="5472" y="0"/>
                  </a:lnTo>
                  <a:cubicBezTo>
                    <a:pt x="4364" y="291"/>
                    <a:pt x="3285" y="382"/>
                    <a:pt x="2367" y="382"/>
                  </a:cubicBezTo>
                  <a:cubicBezTo>
                    <a:pt x="1278" y="382"/>
                    <a:pt x="415" y="253"/>
                    <a:pt x="0" y="177"/>
                  </a:cubicBezTo>
                  <a:lnTo>
                    <a:pt x="0" y="177"/>
                  </a:lnTo>
                  <a:lnTo>
                    <a:pt x="47" y="200"/>
                  </a:lnTo>
                  <a:lnTo>
                    <a:pt x="47" y="259"/>
                  </a:lnTo>
                  <a:lnTo>
                    <a:pt x="377" y="389"/>
                  </a:lnTo>
                  <a:cubicBezTo>
                    <a:pt x="412" y="471"/>
                    <a:pt x="436" y="518"/>
                    <a:pt x="436" y="518"/>
                  </a:cubicBezTo>
                  <a:lnTo>
                    <a:pt x="600" y="518"/>
                  </a:lnTo>
                  <a:lnTo>
                    <a:pt x="600" y="553"/>
                  </a:lnTo>
                  <a:lnTo>
                    <a:pt x="836" y="683"/>
                  </a:lnTo>
                  <a:cubicBezTo>
                    <a:pt x="849" y="688"/>
                    <a:pt x="859" y="690"/>
                    <a:pt x="867" y="690"/>
                  </a:cubicBezTo>
                  <a:cubicBezTo>
                    <a:pt x="895" y="690"/>
                    <a:pt x="895" y="663"/>
                    <a:pt x="895" y="636"/>
                  </a:cubicBezTo>
                  <a:lnTo>
                    <a:pt x="1295" y="777"/>
                  </a:lnTo>
                  <a:lnTo>
                    <a:pt x="1295" y="871"/>
                  </a:lnTo>
                  <a:lnTo>
                    <a:pt x="1718" y="1142"/>
                  </a:lnTo>
                  <a:lnTo>
                    <a:pt x="1718" y="1012"/>
                  </a:lnTo>
                  <a:lnTo>
                    <a:pt x="2142" y="1189"/>
                  </a:lnTo>
                  <a:lnTo>
                    <a:pt x="2142" y="1224"/>
                  </a:lnTo>
                  <a:lnTo>
                    <a:pt x="2824" y="1636"/>
                  </a:lnTo>
                  <a:lnTo>
                    <a:pt x="3024" y="1636"/>
                  </a:lnTo>
                  <a:lnTo>
                    <a:pt x="3189" y="1765"/>
                  </a:lnTo>
                  <a:cubicBezTo>
                    <a:pt x="3189" y="1895"/>
                    <a:pt x="3201" y="1954"/>
                    <a:pt x="3201" y="1954"/>
                  </a:cubicBezTo>
                  <a:lnTo>
                    <a:pt x="4531" y="1377"/>
                  </a:lnTo>
                  <a:lnTo>
                    <a:pt x="4648" y="953"/>
                  </a:lnTo>
                  <a:lnTo>
                    <a:pt x="5048" y="1024"/>
                  </a:lnTo>
                  <a:lnTo>
                    <a:pt x="5472" y="0"/>
                  </a:lnTo>
                  <a:close/>
                </a:path>
              </a:pathLst>
            </a:custGeom>
            <a:solidFill>
              <a:srgbClr val="814500">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7;p17"/>
            <p:cNvSpPr/>
            <p:nvPr/>
          </p:nvSpPr>
          <p:spPr>
            <a:xfrm>
              <a:off x="4315765" y="3445917"/>
              <a:ext cx="753890" cy="197076"/>
            </a:xfrm>
            <a:custGeom>
              <a:avLst/>
              <a:gdLst/>
              <a:ahLst/>
              <a:cxnLst/>
              <a:rect l="l" t="t" r="r" b="b"/>
              <a:pathLst>
                <a:path w="4732" h="1237" extrusionOk="0">
                  <a:moveTo>
                    <a:pt x="3225" y="0"/>
                  </a:moveTo>
                  <a:lnTo>
                    <a:pt x="1" y="542"/>
                  </a:lnTo>
                  <a:lnTo>
                    <a:pt x="978" y="1236"/>
                  </a:lnTo>
                  <a:lnTo>
                    <a:pt x="4331" y="1236"/>
                  </a:lnTo>
                  <a:lnTo>
                    <a:pt x="4732" y="954"/>
                  </a:lnTo>
                  <a:lnTo>
                    <a:pt x="3225"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58;p17"/>
            <p:cNvSpPr/>
            <p:nvPr/>
          </p:nvSpPr>
          <p:spPr>
            <a:xfrm>
              <a:off x="4257774" y="3389360"/>
              <a:ext cx="590590" cy="162185"/>
            </a:xfrm>
            <a:custGeom>
              <a:avLst/>
              <a:gdLst/>
              <a:ahLst/>
              <a:cxnLst/>
              <a:rect l="l" t="t" r="r" b="b"/>
              <a:pathLst>
                <a:path w="3707" h="1018" extrusionOk="0">
                  <a:moveTo>
                    <a:pt x="3707" y="614"/>
                  </a:moveTo>
                  <a:cubicBezTo>
                    <a:pt x="3707" y="614"/>
                    <a:pt x="3707" y="615"/>
                    <a:pt x="3707" y="615"/>
                  </a:cubicBezTo>
                  <a:lnTo>
                    <a:pt x="3707" y="615"/>
                  </a:lnTo>
                  <a:cubicBezTo>
                    <a:pt x="3707" y="615"/>
                    <a:pt x="3707" y="615"/>
                    <a:pt x="3707" y="614"/>
                  </a:cubicBezTo>
                  <a:close/>
                  <a:moveTo>
                    <a:pt x="1744" y="0"/>
                  </a:moveTo>
                  <a:cubicBezTo>
                    <a:pt x="1164" y="0"/>
                    <a:pt x="540" y="192"/>
                    <a:pt x="0" y="791"/>
                  </a:cubicBezTo>
                  <a:cubicBezTo>
                    <a:pt x="0" y="791"/>
                    <a:pt x="932" y="1017"/>
                    <a:pt x="1929" y="1017"/>
                  </a:cubicBezTo>
                  <a:cubicBezTo>
                    <a:pt x="2571" y="1017"/>
                    <a:pt x="3241" y="923"/>
                    <a:pt x="3707" y="615"/>
                  </a:cubicBezTo>
                  <a:lnTo>
                    <a:pt x="3707" y="615"/>
                  </a:lnTo>
                  <a:cubicBezTo>
                    <a:pt x="3706" y="615"/>
                    <a:pt x="3706" y="615"/>
                    <a:pt x="3706" y="615"/>
                  </a:cubicBezTo>
                  <a:cubicBezTo>
                    <a:pt x="3678" y="615"/>
                    <a:pt x="2781" y="0"/>
                    <a:pt x="1744" y="0"/>
                  </a:cubicBezTo>
                  <a:close/>
                </a:path>
              </a:pathLst>
            </a:custGeom>
            <a:solidFill>
              <a:srgbClr val="5A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59;p17"/>
            <p:cNvSpPr/>
            <p:nvPr/>
          </p:nvSpPr>
          <p:spPr>
            <a:xfrm>
              <a:off x="4471418" y="3394139"/>
              <a:ext cx="723779" cy="276894"/>
            </a:xfrm>
            <a:custGeom>
              <a:avLst/>
              <a:gdLst/>
              <a:ahLst/>
              <a:cxnLst/>
              <a:rect l="l" t="t" r="r" b="b"/>
              <a:pathLst>
                <a:path w="4543" h="1738" extrusionOk="0">
                  <a:moveTo>
                    <a:pt x="1552" y="1"/>
                  </a:moveTo>
                  <a:cubicBezTo>
                    <a:pt x="1092" y="1"/>
                    <a:pt x="576" y="57"/>
                    <a:pt x="1" y="196"/>
                  </a:cubicBezTo>
                  <a:cubicBezTo>
                    <a:pt x="1" y="196"/>
                    <a:pt x="2907" y="443"/>
                    <a:pt x="3813" y="1738"/>
                  </a:cubicBezTo>
                  <a:lnTo>
                    <a:pt x="4543" y="1149"/>
                  </a:lnTo>
                  <a:lnTo>
                    <a:pt x="4543" y="1149"/>
                  </a:lnTo>
                  <a:cubicBezTo>
                    <a:pt x="4543" y="1149"/>
                    <a:pt x="4543" y="1149"/>
                    <a:pt x="4543" y="1149"/>
                  </a:cubicBezTo>
                  <a:cubicBezTo>
                    <a:pt x="4543" y="1149"/>
                    <a:pt x="4543" y="1149"/>
                    <a:pt x="4543" y="1149"/>
                  </a:cubicBezTo>
                  <a:lnTo>
                    <a:pt x="4543" y="1149"/>
                  </a:lnTo>
                  <a:lnTo>
                    <a:pt x="4543" y="1149"/>
                  </a:lnTo>
                  <a:lnTo>
                    <a:pt x="4543" y="1149"/>
                  </a:lnTo>
                  <a:cubicBezTo>
                    <a:pt x="4534" y="1147"/>
                    <a:pt x="3617" y="1"/>
                    <a:pt x="1552"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60;p17"/>
            <p:cNvSpPr/>
            <p:nvPr/>
          </p:nvSpPr>
          <p:spPr>
            <a:xfrm>
              <a:off x="4182735" y="3247089"/>
              <a:ext cx="860633" cy="287090"/>
            </a:xfrm>
            <a:custGeom>
              <a:avLst/>
              <a:gdLst/>
              <a:ahLst/>
              <a:cxnLst/>
              <a:rect l="l" t="t" r="r" b="b"/>
              <a:pathLst>
                <a:path w="5402" h="1802" extrusionOk="0">
                  <a:moveTo>
                    <a:pt x="1839" y="0"/>
                  </a:moveTo>
                  <a:cubicBezTo>
                    <a:pt x="1257" y="0"/>
                    <a:pt x="636" y="119"/>
                    <a:pt x="0" y="425"/>
                  </a:cubicBezTo>
                  <a:lnTo>
                    <a:pt x="189" y="1802"/>
                  </a:lnTo>
                  <a:cubicBezTo>
                    <a:pt x="189" y="1802"/>
                    <a:pt x="1305" y="1111"/>
                    <a:pt x="3174" y="1111"/>
                  </a:cubicBezTo>
                  <a:cubicBezTo>
                    <a:pt x="3830" y="1111"/>
                    <a:pt x="4577" y="1196"/>
                    <a:pt x="5402" y="1425"/>
                  </a:cubicBezTo>
                  <a:cubicBezTo>
                    <a:pt x="5402" y="1425"/>
                    <a:pt x="3857" y="0"/>
                    <a:pt x="1839"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61;p17"/>
            <p:cNvSpPr/>
            <p:nvPr/>
          </p:nvSpPr>
          <p:spPr>
            <a:xfrm>
              <a:off x="4150872" y="3057501"/>
              <a:ext cx="1059461" cy="336160"/>
            </a:xfrm>
            <a:custGeom>
              <a:avLst/>
              <a:gdLst/>
              <a:ahLst/>
              <a:cxnLst/>
              <a:rect l="l" t="t" r="r" b="b"/>
              <a:pathLst>
                <a:path w="6650" h="2110" extrusionOk="0">
                  <a:moveTo>
                    <a:pt x="2795" y="1"/>
                  </a:moveTo>
                  <a:cubicBezTo>
                    <a:pt x="426" y="1"/>
                    <a:pt x="0" y="720"/>
                    <a:pt x="0" y="720"/>
                  </a:cubicBezTo>
                  <a:lnTo>
                    <a:pt x="6649" y="2109"/>
                  </a:lnTo>
                  <a:lnTo>
                    <a:pt x="5955" y="309"/>
                  </a:lnTo>
                  <a:cubicBezTo>
                    <a:pt x="4635" y="84"/>
                    <a:pt x="3602" y="1"/>
                    <a:pt x="2795"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62;p17"/>
            <p:cNvSpPr/>
            <p:nvPr/>
          </p:nvSpPr>
          <p:spPr>
            <a:xfrm>
              <a:off x="4111521" y="2990429"/>
              <a:ext cx="718203" cy="181941"/>
            </a:xfrm>
            <a:custGeom>
              <a:avLst/>
              <a:gdLst/>
              <a:ahLst/>
              <a:cxnLst/>
              <a:rect l="l" t="t" r="r" b="b"/>
              <a:pathLst>
                <a:path w="4508" h="1142" extrusionOk="0">
                  <a:moveTo>
                    <a:pt x="1836" y="0"/>
                  </a:moveTo>
                  <a:cubicBezTo>
                    <a:pt x="659" y="0"/>
                    <a:pt x="0" y="530"/>
                    <a:pt x="0" y="530"/>
                  </a:cubicBezTo>
                  <a:lnTo>
                    <a:pt x="247" y="1141"/>
                  </a:lnTo>
                  <a:cubicBezTo>
                    <a:pt x="932" y="649"/>
                    <a:pt x="1818" y="509"/>
                    <a:pt x="2605" y="509"/>
                  </a:cubicBezTo>
                  <a:cubicBezTo>
                    <a:pt x="3643" y="509"/>
                    <a:pt x="4507" y="753"/>
                    <a:pt x="4507" y="753"/>
                  </a:cubicBezTo>
                  <a:cubicBezTo>
                    <a:pt x="4507" y="753"/>
                    <a:pt x="3013" y="0"/>
                    <a:pt x="1836"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63;p17"/>
            <p:cNvSpPr/>
            <p:nvPr/>
          </p:nvSpPr>
          <p:spPr>
            <a:xfrm>
              <a:off x="4366428" y="2920966"/>
              <a:ext cx="742579" cy="422032"/>
            </a:xfrm>
            <a:custGeom>
              <a:avLst/>
              <a:gdLst/>
              <a:ahLst/>
              <a:cxnLst/>
              <a:rect l="l" t="t" r="r" b="b"/>
              <a:pathLst>
                <a:path w="4661" h="2649" extrusionOk="0">
                  <a:moveTo>
                    <a:pt x="3237" y="1"/>
                  </a:moveTo>
                  <a:lnTo>
                    <a:pt x="1" y="424"/>
                  </a:lnTo>
                  <a:cubicBezTo>
                    <a:pt x="1" y="424"/>
                    <a:pt x="2472" y="765"/>
                    <a:pt x="4661" y="2648"/>
                  </a:cubicBezTo>
                  <a:lnTo>
                    <a:pt x="3237"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64;p17"/>
            <p:cNvSpPr/>
            <p:nvPr/>
          </p:nvSpPr>
          <p:spPr>
            <a:xfrm>
              <a:off x="4595207" y="2927976"/>
              <a:ext cx="808218" cy="634402"/>
            </a:xfrm>
            <a:custGeom>
              <a:avLst/>
              <a:gdLst/>
              <a:ahLst/>
              <a:cxnLst/>
              <a:rect l="l" t="t" r="r" b="b"/>
              <a:pathLst>
                <a:path w="5073" h="3982" extrusionOk="0">
                  <a:moveTo>
                    <a:pt x="419" y="0"/>
                  </a:moveTo>
                  <a:cubicBezTo>
                    <a:pt x="279" y="0"/>
                    <a:pt x="139" y="9"/>
                    <a:pt x="0" y="27"/>
                  </a:cubicBezTo>
                  <a:cubicBezTo>
                    <a:pt x="0" y="27"/>
                    <a:pt x="2542" y="745"/>
                    <a:pt x="4013" y="3981"/>
                  </a:cubicBezTo>
                  <a:lnTo>
                    <a:pt x="5072" y="2322"/>
                  </a:lnTo>
                  <a:cubicBezTo>
                    <a:pt x="5061" y="2322"/>
                    <a:pt x="2718" y="0"/>
                    <a:pt x="419"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65;p17"/>
            <p:cNvSpPr/>
            <p:nvPr/>
          </p:nvSpPr>
          <p:spPr>
            <a:xfrm>
              <a:off x="4162184" y="2844494"/>
              <a:ext cx="878636" cy="205998"/>
            </a:xfrm>
            <a:custGeom>
              <a:avLst/>
              <a:gdLst/>
              <a:ahLst/>
              <a:cxnLst/>
              <a:rect l="l" t="t" r="r" b="b"/>
              <a:pathLst>
                <a:path w="5515" h="1293" extrusionOk="0">
                  <a:moveTo>
                    <a:pt x="1697" y="0"/>
                  </a:moveTo>
                  <a:cubicBezTo>
                    <a:pt x="1355" y="0"/>
                    <a:pt x="1003" y="35"/>
                    <a:pt x="647" y="116"/>
                  </a:cubicBezTo>
                  <a:lnTo>
                    <a:pt x="0" y="1034"/>
                  </a:lnTo>
                  <a:lnTo>
                    <a:pt x="0" y="1245"/>
                  </a:lnTo>
                  <a:cubicBezTo>
                    <a:pt x="0" y="1245"/>
                    <a:pt x="695" y="888"/>
                    <a:pt x="2264" y="888"/>
                  </a:cubicBezTo>
                  <a:cubicBezTo>
                    <a:pt x="3093" y="888"/>
                    <a:pt x="4165" y="988"/>
                    <a:pt x="5507" y="1293"/>
                  </a:cubicBezTo>
                  <a:cubicBezTo>
                    <a:pt x="5507" y="1293"/>
                    <a:pt x="5507" y="1293"/>
                    <a:pt x="5507" y="1293"/>
                  </a:cubicBezTo>
                  <a:cubicBezTo>
                    <a:pt x="5514" y="1293"/>
                    <a:pt x="3783" y="0"/>
                    <a:pt x="1697"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66;p17"/>
            <p:cNvSpPr/>
            <p:nvPr/>
          </p:nvSpPr>
          <p:spPr>
            <a:xfrm>
              <a:off x="4810763" y="2675458"/>
              <a:ext cx="508223" cy="425696"/>
            </a:xfrm>
            <a:custGeom>
              <a:avLst/>
              <a:gdLst/>
              <a:ahLst/>
              <a:cxnLst/>
              <a:rect l="l" t="t" r="r" b="b"/>
              <a:pathLst>
                <a:path w="3190" h="2672" extrusionOk="0">
                  <a:moveTo>
                    <a:pt x="1683" y="0"/>
                  </a:moveTo>
                  <a:lnTo>
                    <a:pt x="1" y="1365"/>
                  </a:lnTo>
                  <a:lnTo>
                    <a:pt x="3190" y="2671"/>
                  </a:lnTo>
                  <a:lnTo>
                    <a:pt x="1683"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67;p17"/>
            <p:cNvSpPr/>
            <p:nvPr/>
          </p:nvSpPr>
          <p:spPr>
            <a:xfrm>
              <a:off x="4231486" y="2707321"/>
              <a:ext cx="1153140" cy="588837"/>
            </a:xfrm>
            <a:custGeom>
              <a:avLst/>
              <a:gdLst/>
              <a:ahLst/>
              <a:cxnLst/>
              <a:rect l="l" t="t" r="r" b="b"/>
              <a:pathLst>
                <a:path w="7238" h="3696" extrusionOk="0">
                  <a:moveTo>
                    <a:pt x="1507" y="0"/>
                  </a:moveTo>
                  <a:cubicBezTo>
                    <a:pt x="1507" y="0"/>
                    <a:pt x="577" y="353"/>
                    <a:pt x="0" y="989"/>
                  </a:cubicBezTo>
                  <a:cubicBezTo>
                    <a:pt x="0" y="989"/>
                    <a:pt x="187" y="964"/>
                    <a:pt x="512" y="964"/>
                  </a:cubicBezTo>
                  <a:cubicBezTo>
                    <a:pt x="1606" y="964"/>
                    <a:pt x="4264" y="1244"/>
                    <a:pt x="6578" y="3695"/>
                  </a:cubicBezTo>
                  <a:lnTo>
                    <a:pt x="7237" y="2813"/>
                  </a:lnTo>
                  <a:cubicBezTo>
                    <a:pt x="7237" y="2813"/>
                    <a:pt x="4319" y="341"/>
                    <a:pt x="1507"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68;p17"/>
            <p:cNvSpPr/>
            <p:nvPr/>
          </p:nvSpPr>
          <p:spPr>
            <a:xfrm>
              <a:off x="4150872" y="3129194"/>
              <a:ext cx="1143103" cy="506311"/>
            </a:xfrm>
            <a:custGeom>
              <a:avLst/>
              <a:gdLst/>
              <a:ahLst/>
              <a:cxnLst/>
              <a:rect l="l" t="t" r="r" b="b"/>
              <a:pathLst>
                <a:path w="7175" h="3178" extrusionOk="0">
                  <a:moveTo>
                    <a:pt x="1939" y="0"/>
                  </a:moveTo>
                  <a:cubicBezTo>
                    <a:pt x="1336" y="0"/>
                    <a:pt x="689" y="81"/>
                    <a:pt x="0" y="270"/>
                  </a:cubicBezTo>
                  <a:lnTo>
                    <a:pt x="71" y="1330"/>
                  </a:lnTo>
                  <a:cubicBezTo>
                    <a:pt x="71" y="1330"/>
                    <a:pt x="913" y="1077"/>
                    <a:pt x="2028" y="1077"/>
                  </a:cubicBezTo>
                  <a:cubicBezTo>
                    <a:pt x="3403" y="1077"/>
                    <a:pt x="5194" y="1461"/>
                    <a:pt x="6331" y="3177"/>
                  </a:cubicBezTo>
                  <a:lnTo>
                    <a:pt x="7155" y="2400"/>
                  </a:lnTo>
                  <a:cubicBezTo>
                    <a:pt x="7175" y="2380"/>
                    <a:pt x="5221" y="0"/>
                    <a:pt x="1939"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69;p17"/>
            <p:cNvSpPr/>
            <p:nvPr/>
          </p:nvSpPr>
          <p:spPr>
            <a:xfrm>
              <a:off x="4178912" y="3425365"/>
              <a:ext cx="946983" cy="343966"/>
            </a:xfrm>
            <a:custGeom>
              <a:avLst/>
              <a:gdLst/>
              <a:ahLst/>
              <a:cxnLst/>
              <a:rect l="l" t="t" r="r" b="b"/>
              <a:pathLst>
                <a:path w="5944" h="2159" extrusionOk="0">
                  <a:moveTo>
                    <a:pt x="1" y="0"/>
                  </a:moveTo>
                  <a:lnTo>
                    <a:pt x="95" y="883"/>
                  </a:lnTo>
                  <a:cubicBezTo>
                    <a:pt x="95" y="883"/>
                    <a:pt x="1752" y="2159"/>
                    <a:pt x="3777" y="2159"/>
                  </a:cubicBezTo>
                  <a:cubicBezTo>
                    <a:pt x="4439" y="2159"/>
                    <a:pt x="5141" y="2022"/>
                    <a:pt x="5838" y="1659"/>
                  </a:cubicBezTo>
                  <a:lnTo>
                    <a:pt x="5944" y="1377"/>
                  </a:lnTo>
                  <a:cubicBezTo>
                    <a:pt x="5941" y="1377"/>
                    <a:pt x="5920" y="1377"/>
                    <a:pt x="5879" y="1377"/>
                  </a:cubicBezTo>
                  <a:cubicBezTo>
                    <a:pt x="5465" y="1377"/>
                    <a:pt x="3099" y="1319"/>
                    <a:pt x="1"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70;p17"/>
            <p:cNvSpPr/>
            <p:nvPr/>
          </p:nvSpPr>
          <p:spPr>
            <a:xfrm>
              <a:off x="4419002" y="2845928"/>
              <a:ext cx="982511" cy="922608"/>
            </a:xfrm>
            <a:custGeom>
              <a:avLst/>
              <a:gdLst/>
              <a:ahLst/>
              <a:cxnLst/>
              <a:rect l="l" t="t" r="r" b="b"/>
              <a:pathLst>
                <a:path w="6167" h="5791" extrusionOk="0">
                  <a:moveTo>
                    <a:pt x="3860" y="4884"/>
                  </a:moveTo>
                  <a:lnTo>
                    <a:pt x="3989" y="5014"/>
                  </a:lnTo>
                  <a:cubicBezTo>
                    <a:pt x="3907" y="5002"/>
                    <a:pt x="3813" y="4990"/>
                    <a:pt x="3695" y="4990"/>
                  </a:cubicBezTo>
                  <a:lnTo>
                    <a:pt x="3860" y="4884"/>
                  </a:lnTo>
                  <a:close/>
                  <a:moveTo>
                    <a:pt x="5331" y="1"/>
                  </a:moveTo>
                  <a:cubicBezTo>
                    <a:pt x="5731" y="2425"/>
                    <a:pt x="3436" y="5261"/>
                    <a:pt x="94" y="5296"/>
                  </a:cubicBezTo>
                  <a:lnTo>
                    <a:pt x="0" y="5296"/>
                  </a:lnTo>
                  <a:cubicBezTo>
                    <a:pt x="632" y="5562"/>
                    <a:pt x="1424" y="5790"/>
                    <a:pt x="2283" y="5790"/>
                  </a:cubicBezTo>
                  <a:cubicBezTo>
                    <a:pt x="2945" y="5790"/>
                    <a:pt x="3646" y="5655"/>
                    <a:pt x="4342" y="5296"/>
                  </a:cubicBezTo>
                  <a:lnTo>
                    <a:pt x="4448" y="5014"/>
                  </a:lnTo>
                  <a:lnTo>
                    <a:pt x="4378" y="5014"/>
                  </a:lnTo>
                  <a:lnTo>
                    <a:pt x="4613" y="4837"/>
                  </a:lnTo>
                  <a:cubicBezTo>
                    <a:pt x="4637" y="4884"/>
                    <a:pt x="4672" y="4908"/>
                    <a:pt x="4684" y="4955"/>
                  </a:cubicBezTo>
                  <a:lnTo>
                    <a:pt x="5507" y="4178"/>
                  </a:lnTo>
                  <a:cubicBezTo>
                    <a:pt x="5507" y="4178"/>
                    <a:pt x="5472" y="4131"/>
                    <a:pt x="5401" y="4072"/>
                  </a:cubicBezTo>
                  <a:lnTo>
                    <a:pt x="6166" y="2849"/>
                  </a:lnTo>
                  <a:cubicBezTo>
                    <a:pt x="6166" y="2837"/>
                    <a:pt x="5990" y="2660"/>
                    <a:pt x="5707" y="2425"/>
                  </a:cubicBezTo>
                  <a:lnTo>
                    <a:pt x="6060" y="1943"/>
                  </a:lnTo>
                  <a:cubicBezTo>
                    <a:pt x="6060" y="1943"/>
                    <a:pt x="5884" y="1790"/>
                    <a:pt x="5590" y="1578"/>
                  </a:cubicBezTo>
                  <a:lnTo>
                    <a:pt x="5590" y="1578"/>
                  </a:lnTo>
                  <a:lnTo>
                    <a:pt x="5672" y="1601"/>
                  </a:lnTo>
                  <a:lnTo>
                    <a:pt x="5331" y="1"/>
                  </a:lnTo>
                  <a:close/>
                </a:path>
              </a:pathLst>
            </a:custGeom>
            <a:solidFill>
              <a:srgbClr val="814500">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71;p17"/>
            <p:cNvSpPr/>
            <p:nvPr/>
          </p:nvSpPr>
          <p:spPr>
            <a:xfrm>
              <a:off x="5176395" y="3578948"/>
              <a:ext cx="73286" cy="108973"/>
            </a:xfrm>
            <a:custGeom>
              <a:avLst/>
              <a:gdLst/>
              <a:ahLst/>
              <a:cxnLst/>
              <a:rect l="l" t="t" r="r" b="b"/>
              <a:pathLst>
                <a:path w="460" h="684" extrusionOk="0">
                  <a:moveTo>
                    <a:pt x="118" y="1"/>
                  </a:moveTo>
                  <a:lnTo>
                    <a:pt x="0" y="683"/>
                  </a:lnTo>
                  <a:lnTo>
                    <a:pt x="459" y="636"/>
                  </a:lnTo>
                  <a:lnTo>
                    <a:pt x="118"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72;p17"/>
            <p:cNvSpPr/>
            <p:nvPr/>
          </p:nvSpPr>
          <p:spPr>
            <a:xfrm>
              <a:off x="5176395" y="3534020"/>
              <a:ext cx="157565" cy="165212"/>
            </a:xfrm>
            <a:custGeom>
              <a:avLst/>
              <a:gdLst/>
              <a:ahLst/>
              <a:cxnLst/>
              <a:rect l="l" t="t" r="r" b="b"/>
              <a:pathLst>
                <a:path w="989" h="1037" extrusionOk="0">
                  <a:moveTo>
                    <a:pt x="47" y="1"/>
                  </a:moveTo>
                  <a:lnTo>
                    <a:pt x="0" y="424"/>
                  </a:lnTo>
                  <a:lnTo>
                    <a:pt x="459" y="918"/>
                  </a:lnTo>
                  <a:lnTo>
                    <a:pt x="859" y="1036"/>
                  </a:lnTo>
                  <a:lnTo>
                    <a:pt x="989" y="789"/>
                  </a:lnTo>
                  <a:lnTo>
                    <a:pt x="659" y="259"/>
                  </a:lnTo>
                  <a:lnTo>
                    <a:pt x="47" y="1"/>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73;p17"/>
            <p:cNvSpPr/>
            <p:nvPr/>
          </p:nvSpPr>
          <p:spPr>
            <a:xfrm>
              <a:off x="5249522" y="3458981"/>
              <a:ext cx="195005" cy="120125"/>
            </a:xfrm>
            <a:custGeom>
              <a:avLst/>
              <a:gdLst/>
              <a:ahLst/>
              <a:cxnLst/>
              <a:rect l="l" t="t" r="r" b="b"/>
              <a:pathLst>
                <a:path w="1224" h="754" extrusionOk="0">
                  <a:moveTo>
                    <a:pt x="824" y="1"/>
                  </a:moveTo>
                  <a:lnTo>
                    <a:pt x="0" y="201"/>
                  </a:lnTo>
                  <a:lnTo>
                    <a:pt x="1071" y="754"/>
                  </a:lnTo>
                  <a:lnTo>
                    <a:pt x="1224" y="260"/>
                  </a:lnTo>
                  <a:lnTo>
                    <a:pt x="824"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74;p17"/>
            <p:cNvSpPr/>
            <p:nvPr/>
          </p:nvSpPr>
          <p:spPr>
            <a:xfrm>
              <a:off x="5204435" y="3490845"/>
              <a:ext cx="240091" cy="168877"/>
            </a:xfrm>
            <a:custGeom>
              <a:avLst/>
              <a:gdLst/>
              <a:ahLst/>
              <a:cxnLst/>
              <a:rect l="l" t="t" r="r" b="b"/>
              <a:pathLst>
                <a:path w="1507" h="1060" extrusionOk="0">
                  <a:moveTo>
                    <a:pt x="283" y="1"/>
                  </a:moveTo>
                  <a:lnTo>
                    <a:pt x="1" y="272"/>
                  </a:lnTo>
                  <a:lnTo>
                    <a:pt x="813" y="1060"/>
                  </a:lnTo>
                  <a:lnTo>
                    <a:pt x="1107" y="1060"/>
                  </a:lnTo>
                  <a:lnTo>
                    <a:pt x="1507" y="507"/>
                  </a:lnTo>
                  <a:lnTo>
                    <a:pt x="283"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75;p17"/>
            <p:cNvSpPr/>
            <p:nvPr/>
          </p:nvSpPr>
          <p:spPr>
            <a:xfrm>
              <a:off x="5204435" y="3445917"/>
              <a:ext cx="197076" cy="88262"/>
            </a:xfrm>
            <a:custGeom>
              <a:avLst/>
              <a:gdLst/>
              <a:ahLst/>
              <a:cxnLst/>
              <a:rect l="l" t="t" r="r" b="b"/>
              <a:pathLst>
                <a:path w="1237" h="554" extrusionOk="0">
                  <a:moveTo>
                    <a:pt x="95" y="0"/>
                  </a:moveTo>
                  <a:lnTo>
                    <a:pt x="1" y="554"/>
                  </a:lnTo>
                  <a:lnTo>
                    <a:pt x="1236" y="189"/>
                  </a:lnTo>
                  <a:lnTo>
                    <a:pt x="95"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76;p17"/>
            <p:cNvSpPr/>
            <p:nvPr/>
          </p:nvSpPr>
          <p:spPr>
            <a:xfrm>
              <a:off x="5257010" y="2611572"/>
              <a:ext cx="320706" cy="300154"/>
            </a:xfrm>
            <a:custGeom>
              <a:avLst/>
              <a:gdLst/>
              <a:ahLst/>
              <a:cxnLst/>
              <a:rect l="l" t="t" r="r" b="b"/>
              <a:pathLst>
                <a:path w="2013" h="1884" extrusionOk="0">
                  <a:moveTo>
                    <a:pt x="647" y="1"/>
                  </a:moveTo>
                  <a:cubicBezTo>
                    <a:pt x="0" y="401"/>
                    <a:pt x="0" y="1872"/>
                    <a:pt x="130" y="1884"/>
                  </a:cubicBezTo>
                  <a:cubicBezTo>
                    <a:pt x="259" y="1884"/>
                    <a:pt x="2013" y="895"/>
                    <a:pt x="2013" y="895"/>
                  </a:cubicBezTo>
                  <a:cubicBezTo>
                    <a:pt x="1542" y="366"/>
                    <a:pt x="647" y="1"/>
                    <a:pt x="647" y="1"/>
                  </a:cubicBezTo>
                  <a:close/>
                </a:path>
              </a:pathLst>
            </a:custGeom>
            <a:solidFill>
              <a:srgbClr val="5A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77;p17"/>
            <p:cNvSpPr/>
            <p:nvPr/>
          </p:nvSpPr>
          <p:spPr>
            <a:xfrm>
              <a:off x="5228811" y="2634195"/>
              <a:ext cx="332018" cy="378857"/>
            </a:xfrm>
            <a:custGeom>
              <a:avLst/>
              <a:gdLst/>
              <a:ahLst/>
              <a:cxnLst/>
              <a:rect l="l" t="t" r="r" b="b"/>
              <a:pathLst>
                <a:path w="2084" h="2378" extrusionOk="0">
                  <a:moveTo>
                    <a:pt x="1330" y="0"/>
                  </a:moveTo>
                  <a:cubicBezTo>
                    <a:pt x="1330" y="0"/>
                    <a:pt x="1" y="824"/>
                    <a:pt x="24" y="2377"/>
                  </a:cubicBezTo>
                  <a:cubicBezTo>
                    <a:pt x="24" y="2377"/>
                    <a:pt x="730" y="871"/>
                    <a:pt x="2084" y="436"/>
                  </a:cubicBezTo>
                  <a:lnTo>
                    <a:pt x="1330"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78;p17"/>
            <p:cNvSpPr/>
            <p:nvPr/>
          </p:nvSpPr>
          <p:spPr>
            <a:xfrm>
              <a:off x="5343200" y="2990429"/>
              <a:ext cx="451984" cy="168877"/>
            </a:xfrm>
            <a:custGeom>
              <a:avLst/>
              <a:gdLst/>
              <a:ahLst/>
              <a:cxnLst/>
              <a:rect l="l" t="t" r="r" b="b"/>
              <a:pathLst>
                <a:path w="2837" h="1060" extrusionOk="0">
                  <a:moveTo>
                    <a:pt x="2354" y="0"/>
                  </a:moveTo>
                  <a:lnTo>
                    <a:pt x="1" y="494"/>
                  </a:lnTo>
                  <a:cubicBezTo>
                    <a:pt x="1" y="494"/>
                    <a:pt x="97" y="487"/>
                    <a:pt x="264" y="487"/>
                  </a:cubicBezTo>
                  <a:cubicBezTo>
                    <a:pt x="748" y="487"/>
                    <a:pt x="1822" y="552"/>
                    <a:pt x="2837" y="1059"/>
                  </a:cubicBezTo>
                  <a:lnTo>
                    <a:pt x="2354"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79;p17"/>
            <p:cNvSpPr/>
            <p:nvPr/>
          </p:nvSpPr>
          <p:spPr>
            <a:xfrm>
              <a:off x="5380640" y="3093188"/>
              <a:ext cx="363881" cy="244074"/>
            </a:xfrm>
            <a:custGeom>
              <a:avLst/>
              <a:gdLst/>
              <a:ahLst/>
              <a:cxnLst/>
              <a:rect l="l" t="t" r="r" b="b"/>
              <a:pathLst>
                <a:path w="2284" h="1532" extrusionOk="0">
                  <a:moveTo>
                    <a:pt x="628" y="1"/>
                  </a:moveTo>
                  <a:cubicBezTo>
                    <a:pt x="433" y="1"/>
                    <a:pt x="224" y="43"/>
                    <a:pt x="1" y="143"/>
                  </a:cubicBezTo>
                  <a:cubicBezTo>
                    <a:pt x="1" y="143"/>
                    <a:pt x="24" y="138"/>
                    <a:pt x="67" y="138"/>
                  </a:cubicBezTo>
                  <a:cubicBezTo>
                    <a:pt x="271" y="138"/>
                    <a:pt x="912" y="251"/>
                    <a:pt x="1601" y="1532"/>
                  </a:cubicBezTo>
                  <a:lnTo>
                    <a:pt x="2284" y="1202"/>
                  </a:lnTo>
                  <a:cubicBezTo>
                    <a:pt x="2284" y="1202"/>
                    <a:pt x="1666" y="1"/>
                    <a:pt x="628"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80;p17"/>
            <p:cNvSpPr/>
            <p:nvPr/>
          </p:nvSpPr>
          <p:spPr>
            <a:xfrm>
              <a:off x="5318825" y="3025160"/>
              <a:ext cx="532598" cy="289639"/>
            </a:xfrm>
            <a:custGeom>
              <a:avLst/>
              <a:gdLst/>
              <a:ahLst/>
              <a:cxnLst/>
              <a:rect l="l" t="t" r="r" b="b"/>
              <a:pathLst>
                <a:path w="3343" h="1818" extrusionOk="0">
                  <a:moveTo>
                    <a:pt x="1061" y="0"/>
                  </a:moveTo>
                  <a:cubicBezTo>
                    <a:pt x="640" y="0"/>
                    <a:pt x="252" y="124"/>
                    <a:pt x="1" y="476"/>
                  </a:cubicBezTo>
                  <a:cubicBezTo>
                    <a:pt x="1" y="476"/>
                    <a:pt x="45" y="471"/>
                    <a:pt x="126" y="471"/>
                  </a:cubicBezTo>
                  <a:cubicBezTo>
                    <a:pt x="495" y="471"/>
                    <a:pt x="1617" y="582"/>
                    <a:pt x="2660" y="1818"/>
                  </a:cubicBezTo>
                  <a:lnTo>
                    <a:pt x="3343" y="1347"/>
                  </a:lnTo>
                  <a:lnTo>
                    <a:pt x="3237" y="700"/>
                  </a:lnTo>
                  <a:cubicBezTo>
                    <a:pt x="3253" y="700"/>
                    <a:pt x="2063" y="0"/>
                    <a:pt x="1061"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81;p17"/>
            <p:cNvSpPr/>
            <p:nvPr/>
          </p:nvSpPr>
          <p:spPr>
            <a:xfrm>
              <a:off x="5257010" y="3265889"/>
              <a:ext cx="206316" cy="142748"/>
            </a:xfrm>
            <a:custGeom>
              <a:avLst/>
              <a:gdLst/>
              <a:ahLst/>
              <a:cxnLst/>
              <a:rect l="l" t="t" r="r" b="b"/>
              <a:pathLst>
                <a:path w="1295" h="896" extrusionOk="0">
                  <a:moveTo>
                    <a:pt x="389" y="1"/>
                  </a:moveTo>
                  <a:lnTo>
                    <a:pt x="0" y="777"/>
                  </a:lnTo>
                  <a:lnTo>
                    <a:pt x="1295" y="895"/>
                  </a:lnTo>
                  <a:lnTo>
                    <a:pt x="389"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82;p17"/>
            <p:cNvSpPr/>
            <p:nvPr/>
          </p:nvSpPr>
          <p:spPr>
            <a:xfrm>
              <a:off x="5204435" y="3367055"/>
              <a:ext cx="256979" cy="155813"/>
            </a:xfrm>
            <a:custGeom>
              <a:avLst/>
              <a:gdLst/>
              <a:ahLst/>
              <a:cxnLst/>
              <a:rect l="l" t="t" r="r" b="b"/>
              <a:pathLst>
                <a:path w="1613" h="978" extrusionOk="0">
                  <a:moveTo>
                    <a:pt x="473" y="1"/>
                  </a:moveTo>
                  <a:cubicBezTo>
                    <a:pt x="174" y="1"/>
                    <a:pt x="95" y="72"/>
                    <a:pt x="95" y="72"/>
                  </a:cubicBezTo>
                  <a:lnTo>
                    <a:pt x="1" y="625"/>
                  </a:lnTo>
                  <a:cubicBezTo>
                    <a:pt x="106" y="602"/>
                    <a:pt x="211" y="593"/>
                    <a:pt x="314" y="593"/>
                  </a:cubicBezTo>
                  <a:cubicBezTo>
                    <a:pt x="964" y="593"/>
                    <a:pt x="1542" y="978"/>
                    <a:pt x="1542" y="978"/>
                  </a:cubicBezTo>
                  <a:lnTo>
                    <a:pt x="1613" y="260"/>
                  </a:lnTo>
                  <a:lnTo>
                    <a:pt x="1425" y="142"/>
                  </a:lnTo>
                  <a:cubicBezTo>
                    <a:pt x="978" y="33"/>
                    <a:pt x="676" y="1"/>
                    <a:pt x="473"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83;p17"/>
            <p:cNvSpPr/>
            <p:nvPr/>
          </p:nvSpPr>
          <p:spPr>
            <a:xfrm>
              <a:off x="5279473" y="3204073"/>
              <a:ext cx="288843" cy="253315"/>
            </a:xfrm>
            <a:custGeom>
              <a:avLst/>
              <a:gdLst/>
              <a:ahLst/>
              <a:cxnLst/>
              <a:rect l="l" t="t" r="r" b="b"/>
              <a:pathLst>
                <a:path w="1813" h="1590" extrusionOk="0">
                  <a:moveTo>
                    <a:pt x="389" y="0"/>
                  </a:moveTo>
                  <a:lnTo>
                    <a:pt x="0" y="577"/>
                  </a:lnTo>
                  <a:cubicBezTo>
                    <a:pt x="624" y="777"/>
                    <a:pt x="1154" y="1589"/>
                    <a:pt x="1154" y="1589"/>
                  </a:cubicBezTo>
                  <a:cubicBezTo>
                    <a:pt x="1224" y="1471"/>
                    <a:pt x="1813" y="989"/>
                    <a:pt x="1813" y="989"/>
                  </a:cubicBezTo>
                  <a:cubicBezTo>
                    <a:pt x="1577" y="36"/>
                    <a:pt x="401" y="12"/>
                    <a:pt x="389"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684;p17"/>
            <p:cNvSpPr/>
            <p:nvPr/>
          </p:nvSpPr>
          <p:spPr>
            <a:xfrm>
              <a:off x="5313249" y="3071043"/>
              <a:ext cx="375033" cy="320706"/>
            </a:xfrm>
            <a:custGeom>
              <a:avLst/>
              <a:gdLst/>
              <a:ahLst/>
              <a:cxnLst/>
              <a:rect l="l" t="t" r="r" b="b"/>
              <a:pathLst>
                <a:path w="2354" h="2013" extrusionOk="0">
                  <a:moveTo>
                    <a:pt x="953" y="0"/>
                  </a:moveTo>
                  <a:cubicBezTo>
                    <a:pt x="506" y="94"/>
                    <a:pt x="0" y="906"/>
                    <a:pt x="0" y="906"/>
                  </a:cubicBezTo>
                  <a:cubicBezTo>
                    <a:pt x="848" y="953"/>
                    <a:pt x="1660" y="2000"/>
                    <a:pt x="1660" y="2012"/>
                  </a:cubicBezTo>
                  <a:lnTo>
                    <a:pt x="2354" y="1695"/>
                  </a:lnTo>
                  <a:cubicBezTo>
                    <a:pt x="1801" y="388"/>
                    <a:pt x="953" y="0"/>
                    <a:pt x="953"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685;p17"/>
            <p:cNvSpPr/>
            <p:nvPr/>
          </p:nvSpPr>
          <p:spPr>
            <a:xfrm>
              <a:off x="5288873" y="2991544"/>
              <a:ext cx="318794" cy="210777"/>
            </a:xfrm>
            <a:custGeom>
              <a:avLst/>
              <a:gdLst/>
              <a:ahLst/>
              <a:cxnLst/>
              <a:rect l="l" t="t" r="r" b="b"/>
              <a:pathLst>
                <a:path w="2001" h="1323" extrusionOk="0">
                  <a:moveTo>
                    <a:pt x="1457" y="0"/>
                  </a:moveTo>
                  <a:cubicBezTo>
                    <a:pt x="736" y="0"/>
                    <a:pt x="0" y="822"/>
                    <a:pt x="0" y="840"/>
                  </a:cubicBezTo>
                  <a:lnTo>
                    <a:pt x="283" y="1323"/>
                  </a:lnTo>
                  <a:cubicBezTo>
                    <a:pt x="1048" y="699"/>
                    <a:pt x="2001" y="193"/>
                    <a:pt x="2001" y="193"/>
                  </a:cubicBezTo>
                  <a:cubicBezTo>
                    <a:pt x="1829" y="55"/>
                    <a:pt x="1644" y="0"/>
                    <a:pt x="1457" y="0"/>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686;p17"/>
            <p:cNvSpPr/>
            <p:nvPr/>
          </p:nvSpPr>
          <p:spPr>
            <a:xfrm>
              <a:off x="5232634" y="2727873"/>
              <a:ext cx="511887" cy="410721"/>
            </a:xfrm>
            <a:custGeom>
              <a:avLst/>
              <a:gdLst/>
              <a:ahLst/>
              <a:cxnLst/>
              <a:rect l="l" t="t" r="r" b="b"/>
              <a:pathLst>
                <a:path w="3213" h="2578" extrusionOk="0">
                  <a:moveTo>
                    <a:pt x="2166" y="1"/>
                  </a:moveTo>
                  <a:cubicBezTo>
                    <a:pt x="353" y="330"/>
                    <a:pt x="0" y="1789"/>
                    <a:pt x="0" y="1789"/>
                  </a:cubicBezTo>
                  <a:lnTo>
                    <a:pt x="106" y="2342"/>
                  </a:lnTo>
                  <a:lnTo>
                    <a:pt x="400" y="2578"/>
                  </a:lnTo>
                  <a:cubicBezTo>
                    <a:pt x="1403" y="1834"/>
                    <a:pt x="2813" y="1788"/>
                    <a:pt x="3142" y="1788"/>
                  </a:cubicBezTo>
                  <a:cubicBezTo>
                    <a:pt x="3188" y="1788"/>
                    <a:pt x="3213" y="1789"/>
                    <a:pt x="3213" y="1789"/>
                  </a:cubicBezTo>
                  <a:cubicBezTo>
                    <a:pt x="2977" y="1130"/>
                    <a:pt x="2166" y="1"/>
                    <a:pt x="2166"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687;p17"/>
            <p:cNvSpPr/>
            <p:nvPr/>
          </p:nvSpPr>
          <p:spPr>
            <a:xfrm>
              <a:off x="5043206" y="2529205"/>
              <a:ext cx="358305" cy="571950"/>
            </a:xfrm>
            <a:custGeom>
              <a:avLst/>
              <a:gdLst/>
              <a:ahLst/>
              <a:cxnLst/>
              <a:rect l="l" t="t" r="r" b="b"/>
              <a:pathLst>
                <a:path w="2249" h="3590" extrusionOk="0">
                  <a:moveTo>
                    <a:pt x="1048" y="0"/>
                  </a:moveTo>
                  <a:lnTo>
                    <a:pt x="1" y="2024"/>
                  </a:lnTo>
                  <a:lnTo>
                    <a:pt x="1295" y="3589"/>
                  </a:lnTo>
                  <a:cubicBezTo>
                    <a:pt x="1295" y="1942"/>
                    <a:pt x="2248" y="506"/>
                    <a:pt x="2248" y="506"/>
                  </a:cubicBezTo>
                  <a:lnTo>
                    <a:pt x="1048" y="0"/>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688;p17"/>
            <p:cNvSpPr/>
            <p:nvPr/>
          </p:nvSpPr>
          <p:spPr>
            <a:xfrm>
              <a:off x="5249522" y="2845609"/>
              <a:ext cx="427608" cy="255545"/>
            </a:xfrm>
            <a:custGeom>
              <a:avLst/>
              <a:gdLst/>
              <a:ahLst/>
              <a:cxnLst/>
              <a:rect l="l" t="t" r="r" b="b"/>
              <a:pathLst>
                <a:path w="2684" h="1604" extrusionOk="0">
                  <a:moveTo>
                    <a:pt x="1942" y="0"/>
                  </a:moveTo>
                  <a:cubicBezTo>
                    <a:pt x="1472" y="0"/>
                    <a:pt x="802" y="110"/>
                    <a:pt x="83" y="580"/>
                  </a:cubicBezTo>
                  <a:lnTo>
                    <a:pt x="0" y="1603"/>
                  </a:lnTo>
                  <a:cubicBezTo>
                    <a:pt x="0" y="1603"/>
                    <a:pt x="949" y="226"/>
                    <a:pt x="2640" y="226"/>
                  </a:cubicBezTo>
                  <a:cubicBezTo>
                    <a:pt x="2655" y="226"/>
                    <a:pt x="2669" y="226"/>
                    <a:pt x="2683" y="226"/>
                  </a:cubicBezTo>
                  <a:lnTo>
                    <a:pt x="2613" y="85"/>
                  </a:lnTo>
                  <a:cubicBezTo>
                    <a:pt x="2613" y="85"/>
                    <a:pt x="2355" y="0"/>
                    <a:pt x="1942" y="0"/>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689;p17"/>
            <p:cNvSpPr/>
            <p:nvPr/>
          </p:nvSpPr>
          <p:spPr>
            <a:xfrm>
              <a:off x="4501369" y="2529205"/>
              <a:ext cx="804553" cy="440035"/>
            </a:xfrm>
            <a:custGeom>
              <a:avLst/>
              <a:gdLst/>
              <a:ahLst/>
              <a:cxnLst/>
              <a:rect l="l" t="t" r="r" b="b"/>
              <a:pathLst>
                <a:path w="5050" h="2762" extrusionOk="0">
                  <a:moveTo>
                    <a:pt x="4449" y="0"/>
                  </a:moveTo>
                  <a:lnTo>
                    <a:pt x="3814" y="1224"/>
                  </a:lnTo>
                  <a:lnTo>
                    <a:pt x="3637" y="895"/>
                  </a:lnTo>
                  <a:lnTo>
                    <a:pt x="2354" y="1942"/>
                  </a:lnTo>
                  <a:cubicBezTo>
                    <a:pt x="1825" y="1683"/>
                    <a:pt x="1272" y="1448"/>
                    <a:pt x="695" y="1295"/>
                  </a:cubicBezTo>
                  <a:lnTo>
                    <a:pt x="354" y="1636"/>
                  </a:lnTo>
                  <a:cubicBezTo>
                    <a:pt x="354" y="1636"/>
                    <a:pt x="1" y="2354"/>
                    <a:pt x="1131" y="2624"/>
                  </a:cubicBezTo>
                  <a:cubicBezTo>
                    <a:pt x="1496" y="2706"/>
                    <a:pt x="1904" y="2761"/>
                    <a:pt x="2310" y="2761"/>
                  </a:cubicBezTo>
                  <a:cubicBezTo>
                    <a:pt x="3186" y="2761"/>
                    <a:pt x="4055" y="2506"/>
                    <a:pt x="4473" y="1718"/>
                  </a:cubicBezTo>
                  <a:cubicBezTo>
                    <a:pt x="4802" y="1118"/>
                    <a:pt x="4955" y="600"/>
                    <a:pt x="5049" y="247"/>
                  </a:cubicBezTo>
                  <a:lnTo>
                    <a:pt x="4449" y="0"/>
                  </a:lnTo>
                  <a:close/>
                </a:path>
              </a:pathLst>
            </a:custGeom>
            <a:solidFill>
              <a:srgbClr val="814500">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690;p17"/>
            <p:cNvSpPr/>
            <p:nvPr/>
          </p:nvSpPr>
          <p:spPr>
            <a:xfrm>
              <a:off x="4690797" y="2374029"/>
              <a:ext cx="465048" cy="232126"/>
            </a:xfrm>
            <a:custGeom>
              <a:avLst/>
              <a:gdLst/>
              <a:ahLst/>
              <a:cxnLst/>
              <a:rect l="l" t="t" r="r" b="b"/>
              <a:pathLst>
                <a:path w="2919" h="1457" extrusionOk="0">
                  <a:moveTo>
                    <a:pt x="183" y="1"/>
                  </a:moveTo>
                  <a:cubicBezTo>
                    <a:pt x="62" y="1"/>
                    <a:pt x="0" y="9"/>
                    <a:pt x="0" y="9"/>
                  </a:cubicBezTo>
                  <a:cubicBezTo>
                    <a:pt x="871" y="209"/>
                    <a:pt x="1177" y="809"/>
                    <a:pt x="1307" y="833"/>
                  </a:cubicBezTo>
                  <a:cubicBezTo>
                    <a:pt x="2119" y="1021"/>
                    <a:pt x="2919" y="1457"/>
                    <a:pt x="2919" y="1457"/>
                  </a:cubicBezTo>
                  <a:cubicBezTo>
                    <a:pt x="2507" y="904"/>
                    <a:pt x="1989" y="362"/>
                    <a:pt x="1707" y="268"/>
                  </a:cubicBezTo>
                  <a:cubicBezTo>
                    <a:pt x="945" y="38"/>
                    <a:pt x="435" y="1"/>
                    <a:pt x="1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691;p17"/>
            <p:cNvSpPr/>
            <p:nvPr/>
          </p:nvSpPr>
          <p:spPr>
            <a:xfrm>
              <a:off x="4921329" y="2430746"/>
              <a:ext cx="50822" cy="58151"/>
            </a:xfrm>
            <a:custGeom>
              <a:avLst/>
              <a:gdLst/>
              <a:ahLst/>
              <a:cxnLst/>
              <a:rect l="l" t="t" r="r" b="b"/>
              <a:pathLst>
                <a:path w="319" h="365" extrusionOk="0">
                  <a:moveTo>
                    <a:pt x="196" y="0"/>
                  </a:moveTo>
                  <a:cubicBezTo>
                    <a:pt x="130" y="0"/>
                    <a:pt x="53" y="42"/>
                    <a:pt x="24" y="100"/>
                  </a:cubicBezTo>
                  <a:cubicBezTo>
                    <a:pt x="1" y="183"/>
                    <a:pt x="13" y="324"/>
                    <a:pt x="71" y="359"/>
                  </a:cubicBezTo>
                  <a:cubicBezTo>
                    <a:pt x="80" y="363"/>
                    <a:pt x="91" y="365"/>
                    <a:pt x="103" y="365"/>
                  </a:cubicBezTo>
                  <a:cubicBezTo>
                    <a:pt x="168" y="365"/>
                    <a:pt x="265" y="313"/>
                    <a:pt x="295" y="253"/>
                  </a:cubicBezTo>
                  <a:cubicBezTo>
                    <a:pt x="319" y="195"/>
                    <a:pt x="295" y="42"/>
                    <a:pt x="236" y="6"/>
                  </a:cubicBezTo>
                  <a:cubicBezTo>
                    <a:pt x="224" y="2"/>
                    <a:pt x="210" y="0"/>
                    <a:pt x="196" y="0"/>
                  </a:cubicBezTo>
                  <a:close/>
                </a:path>
              </a:pathLst>
            </a:custGeom>
            <a:solidFill>
              <a:srgbClr val="B6C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692;p17"/>
            <p:cNvSpPr/>
            <p:nvPr/>
          </p:nvSpPr>
          <p:spPr>
            <a:xfrm>
              <a:off x="5062006" y="2300425"/>
              <a:ext cx="157565" cy="137013"/>
            </a:xfrm>
            <a:custGeom>
              <a:avLst/>
              <a:gdLst/>
              <a:ahLst/>
              <a:cxnLst/>
              <a:rect l="l" t="t" r="r" b="b"/>
              <a:pathLst>
                <a:path w="989" h="860" extrusionOk="0">
                  <a:moveTo>
                    <a:pt x="0" y="1"/>
                  </a:moveTo>
                  <a:lnTo>
                    <a:pt x="989" y="860"/>
                  </a:lnTo>
                  <a:lnTo>
                    <a:pt x="883" y="154"/>
                  </a:lnTo>
                  <a:lnTo>
                    <a:pt x="0"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693;p17"/>
            <p:cNvSpPr/>
            <p:nvPr/>
          </p:nvSpPr>
          <p:spPr>
            <a:xfrm>
              <a:off x="4658934" y="2225386"/>
              <a:ext cx="200740" cy="84598"/>
            </a:xfrm>
            <a:custGeom>
              <a:avLst/>
              <a:gdLst/>
              <a:ahLst/>
              <a:cxnLst/>
              <a:rect l="l" t="t" r="r" b="b"/>
              <a:pathLst>
                <a:path w="1260" h="531" extrusionOk="0">
                  <a:moveTo>
                    <a:pt x="353" y="1"/>
                  </a:moveTo>
                  <a:lnTo>
                    <a:pt x="0" y="530"/>
                  </a:lnTo>
                  <a:lnTo>
                    <a:pt x="1260" y="60"/>
                  </a:lnTo>
                  <a:lnTo>
                    <a:pt x="353"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694;p17"/>
            <p:cNvSpPr/>
            <p:nvPr/>
          </p:nvSpPr>
          <p:spPr>
            <a:xfrm>
              <a:off x="4595207" y="2425648"/>
              <a:ext cx="236427" cy="66117"/>
            </a:xfrm>
            <a:custGeom>
              <a:avLst/>
              <a:gdLst/>
              <a:ahLst/>
              <a:cxnLst/>
              <a:rect l="l" t="t" r="r" b="b"/>
              <a:pathLst>
                <a:path w="1484" h="415" extrusionOk="0">
                  <a:moveTo>
                    <a:pt x="415" y="1"/>
                  </a:moveTo>
                  <a:cubicBezTo>
                    <a:pt x="368" y="1"/>
                    <a:pt x="342" y="3"/>
                    <a:pt x="342" y="3"/>
                  </a:cubicBezTo>
                  <a:lnTo>
                    <a:pt x="0" y="309"/>
                  </a:lnTo>
                  <a:lnTo>
                    <a:pt x="1483" y="415"/>
                  </a:lnTo>
                  <a:cubicBezTo>
                    <a:pt x="1106" y="38"/>
                    <a:pt x="602" y="1"/>
                    <a:pt x="415"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695;p17"/>
            <p:cNvSpPr/>
            <p:nvPr/>
          </p:nvSpPr>
          <p:spPr>
            <a:xfrm>
              <a:off x="4627070" y="2360487"/>
              <a:ext cx="307642" cy="185764"/>
            </a:xfrm>
            <a:custGeom>
              <a:avLst/>
              <a:gdLst/>
              <a:ahLst/>
              <a:cxnLst/>
              <a:rect l="l" t="t" r="r" b="b"/>
              <a:pathLst>
                <a:path w="1931" h="1166" extrusionOk="0">
                  <a:moveTo>
                    <a:pt x="377" y="0"/>
                  </a:moveTo>
                  <a:lnTo>
                    <a:pt x="0" y="471"/>
                  </a:lnTo>
                  <a:cubicBezTo>
                    <a:pt x="0" y="471"/>
                    <a:pt x="28" y="468"/>
                    <a:pt x="77" y="468"/>
                  </a:cubicBezTo>
                  <a:cubicBezTo>
                    <a:pt x="292" y="468"/>
                    <a:pt x="919" y="515"/>
                    <a:pt x="1389" y="1024"/>
                  </a:cubicBezTo>
                  <a:lnTo>
                    <a:pt x="1930" y="1165"/>
                  </a:lnTo>
                  <a:lnTo>
                    <a:pt x="1930" y="1165"/>
                  </a:lnTo>
                  <a:cubicBezTo>
                    <a:pt x="1914" y="1158"/>
                    <a:pt x="1163" y="47"/>
                    <a:pt x="377" y="0"/>
                  </a:cubicBezTo>
                  <a:close/>
                  <a:moveTo>
                    <a:pt x="1930" y="1165"/>
                  </a:moveTo>
                  <a:cubicBezTo>
                    <a:pt x="1930" y="1165"/>
                    <a:pt x="1930" y="1165"/>
                    <a:pt x="1930" y="1165"/>
                  </a:cubicBezTo>
                  <a:lnTo>
                    <a:pt x="1930" y="1165"/>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696;p17"/>
            <p:cNvSpPr/>
            <p:nvPr/>
          </p:nvSpPr>
          <p:spPr>
            <a:xfrm>
              <a:off x="4662598" y="2291025"/>
              <a:ext cx="335841" cy="137013"/>
            </a:xfrm>
            <a:custGeom>
              <a:avLst/>
              <a:gdLst/>
              <a:ahLst/>
              <a:cxnLst/>
              <a:rect l="l" t="t" r="r" b="b"/>
              <a:pathLst>
                <a:path w="2108" h="860" extrusionOk="0">
                  <a:moveTo>
                    <a:pt x="1055" y="0"/>
                  </a:moveTo>
                  <a:cubicBezTo>
                    <a:pt x="980" y="0"/>
                    <a:pt x="58" y="159"/>
                    <a:pt x="1" y="624"/>
                  </a:cubicBezTo>
                  <a:cubicBezTo>
                    <a:pt x="1" y="624"/>
                    <a:pt x="137" y="574"/>
                    <a:pt x="454" y="574"/>
                  </a:cubicBezTo>
                  <a:cubicBezTo>
                    <a:pt x="788" y="574"/>
                    <a:pt x="1322" y="630"/>
                    <a:pt x="2107" y="860"/>
                  </a:cubicBezTo>
                  <a:lnTo>
                    <a:pt x="1060" y="1"/>
                  </a:lnTo>
                  <a:cubicBezTo>
                    <a:pt x="1060" y="0"/>
                    <a:pt x="1058" y="0"/>
                    <a:pt x="1055" y="0"/>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97;p17"/>
            <p:cNvSpPr/>
            <p:nvPr/>
          </p:nvSpPr>
          <p:spPr>
            <a:xfrm>
              <a:off x="4784476" y="2292937"/>
              <a:ext cx="465207" cy="410721"/>
            </a:xfrm>
            <a:custGeom>
              <a:avLst/>
              <a:gdLst/>
              <a:ahLst/>
              <a:cxnLst/>
              <a:rect l="l" t="t" r="r" b="b"/>
              <a:pathLst>
                <a:path w="2920" h="2578" extrusionOk="0">
                  <a:moveTo>
                    <a:pt x="942" y="1"/>
                  </a:moveTo>
                  <a:lnTo>
                    <a:pt x="1" y="48"/>
                  </a:lnTo>
                  <a:cubicBezTo>
                    <a:pt x="1" y="48"/>
                    <a:pt x="1695" y="824"/>
                    <a:pt x="2625" y="2578"/>
                  </a:cubicBezTo>
                  <a:lnTo>
                    <a:pt x="2919" y="2013"/>
                  </a:lnTo>
                  <a:cubicBezTo>
                    <a:pt x="2919" y="2013"/>
                    <a:pt x="2319" y="412"/>
                    <a:pt x="942"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98;p17"/>
            <p:cNvSpPr/>
            <p:nvPr/>
          </p:nvSpPr>
          <p:spPr>
            <a:xfrm>
              <a:off x="4649534" y="2224430"/>
              <a:ext cx="412632" cy="166168"/>
            </a:xfrm>
            <a:custGeom>
              <a:avLst/>
              <a:gdLst/>
              <a:ahLst/>
              <a:cxnLst/>
              <a:rect l="l" t="t" r="r" b="b"/>
              <a:pathLst>
                <a:path w="2590" h="1043" extrusionOk="0">
                  <a:moveTo>
                    <a:pt x="1934" y="0"/>
                  </a:moveTo>
                  <a:cubicBezTo>
                    <a:pt x="696" y="0"/>
                    <a:pt x="1" y="513"/>
                    <a:pt x="1" y="513"/>
                  </a:cubicBezTo>
                  <a:lnTo>
                    <a:pt x="83" y="1042"/>
                  </a:lnTo>
                  <a:cubicBezTo>
                    <a:pt x="665" y="585"/>
                    <a:pt x="1432" y="491"/>
                    <a:pt x="1963" y="491"/>
                  </a:cubicBezTo>
                  <a:cubicBezTo>
                    <a:pt x="2333" y="491"/>
                    <a:pt x="2589" y="536"/>
                    <a:pt x="2589" y="536"/>
                  </a:cubicBezTo>
                  <a:lnTo>
                    <a:pt x="2460" y="30"/>
                  </a:lnTo>
                  <a:cubicBezTo>
                    <a:pt x="2275" y="10"/>
                    <a:pt x="2100" y="0"/>
                    <a:pt x="1934"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99;p17"/>
            <p:cNvSpPr/>
            <p:nvPr/>
          </p:nvSpPr>
          <p:spPr>
            <a:xfrm>
              <a:off x="4846450" y="2225386"/>
              <a:ext cx="223204" cy="150236"/>
            </a:xfrm>
            <a:custGeom>
              <a:avLst/>
              <a:gdLst/>
              <a:ahLst/>
              <a:cxnLst/>
              <a:rect l="l" t="t" r="r" b="b"/>
              <a:pathLst>
                <a:path w="1401" h="943" extrusionOk="0">
                  <a:moveTo>
                    <a:pt x="647" y="1"/>
                  </a:moveTo>
                  <a:lnTo>
                    <a:pt x="0" y="71"/>
                  </a:lnTo>
                  <a:lnTo>
                    <a:pt x="1401" y="942"/>
                  </a:lnTo>
                  <a:lnTo>
                    <a:pt x="647"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00;p17"/>
            <p:cNvSpPr/>
            <p:nvPr/>
          </p:nvSpPr>
          <p:spPr>
            <a:xfrm>
              <a:off x="4906353" y="2248009"/>
              <a:ext cx="343329" cy="345082"/>
            </a:xfrm>
            <a:custGeom>
              <a:avLst/>
              <a:gdLst/>
              <a:ahLst/>
              <a:cxnLst/>
              <a:rect l="l" t="t" r="r" b="b"/>
              <a:pathLst>
                <a:path w="2155" h="2166" extrusionOk="0">
                  <a:moveTo>
                    <a:pt x="1" y="0"/>
                  </a:moveTo>
                  <a:cubicBezTo>
                    <a:pt x="1" y="0"/>
                    <a:pt x="1213" y="718"/>
                    <a:pt x="2072" y="2165"/>
                  </a:cubicBezTo>
                  <a:lnTo>
                    <a:pt x="2154" y="1236"/>
                  </a:lnTo>
                  <a:cubicBezTo>
                    <a:pt x="2154" y="1236"/>
                    <a:pt x="1507" y="424"/>
                    <a:pt x="872" y="118"/>
                  </a:cubicBezTo>
                  <a:lnTo>
                    <a:pt x="1"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01;p17"/>
            <p:cNvSpPr/>
            <p:nvPr/>
          </p:nvSpPr>
          <p:spPr>
            <a:xfrm>
              <a:off x="4690797" y="2160703"/>
              <a:ext cx="530687" cy="214919"/>
            </a:xfrm>
            <a:custGeom>
              <a:avLst/>
              <a:gdLst/>
              <a:ahLst/>
              <a:cxnLst/>
              <a:rect l="l" t="t" r="r" b="b"/>
              <a:pathLst>
                <a:path w="3331" h="1349" extrusionOk="0">
                  <a:moveTo>
                    <a:pt x="1399" y="0"/>
                  </a:moveTo>
                  <a:cubicBezTo>
                    <a:pt x="1229" y="0"/>
                    <a:pt x="1053" y="17"/>
                    <a:pt x="871" y="54"/>
                  </a:cubicBezTo>
                  <a:lnTo>
                    <a:pt x="0" y="477"/>
                  </a:lnTo>
                  <a:cubicBezTo>
                    <a:pt x="0" y="477"/>
                    <a:pt x="77" y="473"/>
                    <a:pt x="210" y="473"/>
                  </a:cubicBezTo>
                  <a:cubicBezTo>
                    <a:pt x="767" y="473"/>
                    <a:pt x="2314" y="550"/>
                    <a:pt x="3331" y="1348"/>
                  </a:cubicBezTo>
                  <a:lnTo>
                    <a:pt x="3331" y="701"/>
                  </a:lnTo>
                  <a:cubicBezTo>
                    <a:pt x="3331" y="701"/>
                    <a:pt x="2515" y="0"/>
                    <a:pt x="1399"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02;p17"/>
            <p:cNvSpPr/>
            <p:nvPr/>
          </p:nvSpPr>
          <p:spPr>
            <a:xfrm>
              <a:off x="4865090" y="2549756"/>
              <a:ext cx="178276" cy="317042"/>
            </a:xfrm>
            <a:custGeom>
              <a:avLst/>
              <a:gdLst/>
              <a:ahLst/>
              <a:cxnLst/>
              <a:rect l="l" t="t" r="r" b="b"/>
              <a:pathLst>
                <a:path w="1119" h="1990" extrusionOk="0">
                  <a:moveTo>
                    <a:pt x="1" y="1"/>
                  </a:moveTo>
                  <a:lnTo>
                    <a:pt x="1" y="1"/>
                  </a:lnTo>
                  <a:cubicBezTo>
                    <a:pt x="801" y="636"/>
                    <a:pt x="836" y="1989"/>
                    <a:pt x="836" y="1989"/>
                  </a:cubicBezTo>
                  <a:lnTo>
                    <a:pt x="1119" y="1895"/>
                  </a:lnTo>
                  <a:cubicBezTo>
                    <a:pt x="1072" y="36"/>
                    <a:pt x="1" y="1"/>
                    <a:pt x="1"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03;p17"/>
            <p:cNvSpPr/>
            <p:nvPr/>
          </p:nvSpPr>
          <p:spPr>
            <a:xfrm>
              <a:off x="4846450" y="2525381"/>
              <a:ext cx="318794" cy="346994"/>
            </a:xfrm>
            <a:custGeom>
              <a:avLst/>
              <a:gdLst/>
              <a:ahLst/>
              <a:cxnLst/>
              <a:rect l="l" t="t" r="r" b="b"/>
              <a:pathLst>
                <a:path w="2001" h="2178" extrusionOk="0">
                  <a:moveTo>
                    <a:pt x="1" y="0"/>
                  </a:moveTo>
                  <a:cubicBezTo>
                    <a:pt x="0" y="0"/>
                    <a:pt x="0" y="1"/>
                    <a:pt x="0" y="1"/>
                  </a:cubicBezTo>
                  <a:cubicBezTo>
                    <a:pt x="1306" y="966"/>
                    <a:pt x="1236" y="2178"/>
                    <a:pt x="1236" y="2178"/>
                  </a:cubicBezTo>
                  <a:lnTo>
                    <a:pt x="2001" y="1354"/>
                  </a:lnTo>
                  <a:cubicBezTo>
                    <a:pt x="1605" y="493"/>
                    <a:pt x="37" y="0"/>
                    <a:pt x="1"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04;p17"/>
            <p:cNvSpPr/>
            <p:nvPr/>
          </p:nvSpPr>
          <p:spPr>
            <a:xfrm>
              <a:off x="4503281" y="2715765"/>
              <a:ext cx="307642" cy="177320"/>
            </a:xfrm>
            <a:custGeom>
              <a:avLst/>
              <a:gdLst/>
              <a:ahLst/>
              <a:cxnLst/>
              <a:rect l="l" t="t" r="r" b="b"/>
              <a:pathLst>
                <a:path w="1931" h="1113" extrusionOk="0">
                  <a:moveTo>
                    <a:pt x="253" y="1"/>
                  </a:moveTo>
                  <a:cubicBezTo>
                    <a:pt x="172" y="1"/>
                    <a:pt x="88" y="6"/>
                    <a:pt x="1" y="18"/>
                  </a:cubicBezTo>
                  <a:lnTo>
                    <a:pt x="1072" y="1112"/>
                  </a:lnTo>
                  <a:lnTo>
                    <a:pt x="1931" y="1112"/>
                  </a:lnTo>
                  <a:cubicBezTo>
                    <a:pt x="1931" y="1112"/>
                    <a:pt x="1416" y="1"/>
                    <a:pt x="253"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05;p17"/>
            <p:cNvSpPr/>
            <p:nvPr/>
          </p:nvSpPr>
          <p:spPr>
            <a:xfrm>
              <a:off x="4503281" y="2517096"/>
              <a:ext cx="343329" cy="351773"/>
            </a:xfrm>
            <a:custGeom>
              <a:avLst/>
              <a:gdLst/>
              <a:ahLst/>
              <a:cxnLst/>
              <a:rect l="l" t="t" r="r" b="b"/>
              <a:pathLst>
                <a:path w="2155" h="2208" extrusionOk="0">
                  <a:moveTo>
                    <a:pt x="1165" y="1"/>
                  </a:moveTo>
                  <a:cubicBezTo>
                    <a:pt x="754" y="1"/>
                    <a:pt x="263" y="102"/>
                    <a:pt x="1" y="523"/>
                  </a:cubicBezTo>
                  <a:cubicBezTo>
                    <a:pt x="1" y="523"/>
                    <a:pt x="1072" y="994"/>
                    <a:pt x="1931" y="2183"/>
                  </a:cubicBezTo>
                  <a:cubicBezTo>
                    <a:pt x="1943" y="2201"/>
                    <a:pt x="1955" y="2208"/>
                    <a:pt x="1967" y="2208"/>
                  </a:cubicBezTo>
                  <a:cubicBezTo>
                    <a:pt x="2017" y="2208"/>
                    <a:pt x="2060" y="2072"/>
                    <a:pt x="2110" y="2072"/>
                  </a:cubicBezTo>
                  <a:cubicBezTo>
                    <a:pt x="2124" y="2072"/>
                    <a:pt x="2139" y="2083"/>
                    <a:pt x="2154" y="2112"/>
                  </a:cubicBezTo>
                  <a:lnTo>
                    <a:pt x="1860" y="88"/>
                  </a:lnTo>
                  <a:cubicBezTo>
                    <a:pt x="1860" y="88"/>
                    <a:pt x="1547" y="1"/>
                    <a:pt x="1165"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06;p17"/>
            <p:cNvSpPr/>
            <p:nvPr/>
          </p:nvSpPr>
          <p:spPr>
            <a:xfrm>
              <a:off x="4567008" y="2546092"/>
              <a:ext cx="438920" cy="365634"/>
            </a:xfrm>
            <a:custGeom>
              <a:avLst/>
              <a:gdLst/>
              <a:ahLst/>
              <a:cxnLst/>
              <a:rect l="l" t="t" r="r" b="b"/>
              <a:pathLst>
                <a:path w="2755" h="2295" extrusionOk="0">
                  <a:moveTo>
                    <a:pt x="1" y="0"/>
                  </a:moveTo>
                  <a:lnTo>
                    <a:pt x="1" y="0"/>
                  </a:lnTo>
                  <a:cubicBezTo>
                    <a:pt x="1" y="0"/>
                    <a:pt x="1" y="0"/>
                    <a:pt x="1" y="0"/>
                  </a:cubicBezTo>
                  <a:lnTo>
                    <a:pt x="1" y="0"/>
                  </a:lnTo>
                  <a:cubicBezTo>
                    <a:pt x="1" y="0"/>
                    <a:pt x="1" y="0"/>
                    <a:pt x="1" y="0"/>
                  </a:cubicBezTo>
                  <a:close/>
                  <a:moveTo>
                    <a:pt x="1" y="0"/>
                  </a:moveTo>
                  <a:lnTo>
                    <a:pt x="1" y="0"/>
                  </a:lnTo>
                  <a:cubicBezTo>
                    <a:pt x="16" y="1"/>
                    <a:pt x="1919" y="649"/>
                    <a:pt x="1648" y="2295"/>
                  </a:cubicBezTo>
                  <a:lnTo>
                    <a:pt x="2237" y="2083"/>
                  </a:lnTo>
                  <a:lnTo>
                    <a:pt x="2754" y="2142"/>
                  </a:lnTo>
                  <a:cubicBezTo>
                    <a:pt x="2754" y="2142"/>
                    <a:pt x="2754" y="730"/>
                    <a:pt x="1860" y="24"/>
                  </a:cubicBezTo>
                  <a:cubicBezTo>
                    <a:pt x="1860" y="24"/>
                    <a:pt x="530" y="24"/>
                    <a:pt x="1"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07;p17"/>
            <p:cNvSpPr/>
            <p:nvPr/>
          </p:nvSpPr>
          <p:spPr>
            <a:xfrm>
              <a:off x="4503281" y="2493199"/>
              <a:ext cx="450072" cy="105468"/>
            </a:xfrm>
            <a:custGeom>
              <a:avLst/>
              <a:gdLst/>
              <a:ahLst/>
              <a:cxnLst/>
              <a:rect l="l" t="t" r="r" b="b"/>
              <a:pathLst>
                <a:path w="2825" h="662" extrusionOk="0">
                  <a:moveTo>
                    <a:pt x="2823" y="614"/>
                  </a:moveTo>
                  <a:cubicBezTo>
                    <a:pt x="2824" y="614"/>
                    <a:pt x="2824" y="615"/>
                    <a:pt x="2825" y="615"/>
                  </a:cubicBezTo>
                  <a:cubicBezTo>
                    <a:pt x="2825" y="615"/>
                    <a:pt x="2825" y="615"/>
                    <a:pt x="2825" y="615"/>
                  </a:cubicBezTo>
                  <a:cubicBezTo>
                    <a:pt x="2824" y="614"/>
                    <a:pt x="2823" y="614"/>
                    <a:pt x="2823" y="614"/>
                  </a:cubicBezTo>
                  <a:close/>
                  <a:moveTo>
                    <a:pt x="803" y="0"/>
                  </a:moveTo>
                  <a:cubicBezTo>
                    <a:pt x="675" y="0"/>
                    <a:pt x="545" y="8"/>
                    <a:pt x="413" y="26"/>
                  </a:cubicBezTo>
                  <a:lnTo>
                    <a:pt x="1" y="662"/>
                  </a:lnTo>
                  <a:cubicBezTo>
                    <a:pt x="1" y="662"/>
                    <a:pt x="638" y="433"/>
                    <a:pt x="1519" y="433"/>
                  </a:cubicBezTo>
                  <a:cubicBezTo>
                    <a:pt x="1916" y="433"/>
                    <a:pt x="2362" y="479"/>
                    <a:pt x="2823" y="614"/>
                  </a:cubicBezTo>
                  <a:lnTo>
                    <a:pt x="2823" y="614"/>
                  </a:lnTo>
                  <a:cubicBezTo>
                    <a:pt x="2772" y="589"/>
                    <a:pt x="1891" y="0"/>
                    <a:pt x="803"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08;p17"/>
            <p:cNvSpPr/>
            <p:nvPr/>
          </p:nvSpPr>
          <p:spPr>
            <a:xfrm>
              <a:off x="4548368" y="2461813"/>
              <a:ext cx="646829" cy="299995"/>
            </a:xfrm>
            <a:custGeom>
              <a:avLst/>
              <a:gdLst/>
              <a:ahLst/>
              <a:cxnLst/>
              <a:rect l="l" t="t" r="r" b="b"/>
              <a:pathLst>
                <a:path w="4060" h="1883" extrusionOk="0">
                  <a:moveTo>
                    <a:pt x="768" y="0"/>
                  </a:moveTo>
                  <a:cubicBezTo>
                    <a:pt x="533" y="0"/>
                    <a:pt x="348" y="17"/>
                    <a:pt x="247" y="47"/>
                  </a:cubicBezTo>
                  <a:lnTo>
                    <a:pt x="0" y="306"/>
                  </a:lnTo>
                  <a:cubicBezTo>
                    <a:pt x="87" y="301"/>
                    <a:pt x="172" y="299"/>
                    <a:pt x="256" y="299"/>
                  </a:cubicBezTo>
                  <a:cubicBezTo>
                    <a:pt x="2474" y="299"/>
                    <a:pt x="3883" y="1882"/>
                    <a:pt x="3883" y="1882"/>
                  </a:cubicBezTo>
                  <a:lnTo>
                    <a:pt x="4060" y="1318"/>
                  </a:lnTo>
                  <a:cubicBezTo>
                    <a:pt x="3670" y="309"/>
                    <a:pt x="1762" y="0"/>
                    <a:pt x="768"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09;p17"/>
            <p:cNvSpPr/>
            <p:nvPr/>
          </p:nvSpPr>
          <p:spPr>
            <a:xfrm>
              <a:off x="4670245" y="2671634"/>
              <a:ext cx="225116" cy="232604"/>
            </a:xfrm>
            <a:custGeom>
              <a:avLst/>
              <a:gdLst/>
              <a:ahLst/>
              <a:cxnLst/>
              <a:rect l="l" t="t" r="r" b="b"/>
              <a:pathLst>
                <a:path w="1413" h="1460" extrusionOk="0">
                  <a:moveTo>
                    <a:pt x="0" y="1"/>
                  </a:moveTo>
                  <a:lnTo>
                    <a:pt x="1106" y="1460"/>
                  </a:lnTo>
                  <a:lnTo>
                    <a:pt x="1389" y="1413"/>
                  </a:lnTo>
                  <a:cubicBezTo>
                    <a:pt x="1389" y="1413"/>
                    <a:pt x="1412" y="471"/>
                    <a:pt x="0"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10;p17"/>
            <p:cNvSpPr/>
            <p:nvPr/>
          </p:nvSpPr>
          <p:spPr>
            <a:xfrm>
              <a:off x="4503281" y="2718474"/>
              <a:ext cx="200740" cy="183852"/>
            </a:xfrm>
            <a:custGeom>
              <a:avLst/>
              <a:gdLst/>
              <a:ahLst/>
              <a:cxnLst/>
              <a:rect l="l" t="t" r="r" b="b"/>
              <a:pathLst>
                <a:path w="1260" h="1154" extrusionOk="0">
                  <a:moveTo>
                    <a:pt x="1" y="1"/>
                  </a:moveTo>
                  <a:lnTo>
                    <a:pt x="1" y="318"/>
                  </a:lnTo>
                  <a:lnTo>
                    <a:pt x="413" y="824"/>
                  </a:lnTo>
                  <a:lnTo>
                    <a:pt x="577" y="801"/>
                  </a:lnTo>
                  <a:lnTo>
                    <a:pt x="730" y="1048"/>
                  </a:lnTo>
                  <a:lnTo>
                    <a:pt x="1260" y="1154"/>
                  </a:lnTo>
                  <a:cubicBezTo>
                    <a:pt x="742" y="271"/>
                    <a:pt x="1" y="1"/>
                    <a:pt x="1"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11;p17"/>
            <p:cNvSpPr/>
            <p:nvPr/>
          </p:nvSpPr>
          <p:spPr>
            <a:xfrm>
              <a:off x="4486394" y="2594684"/>
              <a:ext cx="369617" cy="324530"/>
            </a:xfrm>
            <a:custGeom>
              <a:avLst/>
              <a:gdLst/>
              <a:ahLst/>
              <a:cxnLst/>
              <a:rect l="l" t="t" r="r" b="b"/>
              <a:pathLst>
                <a:path w="2320" h="2037" extrusionOk="0">
                  <a:moveTo>
                    <a:pt x="2" y="1"/>
                  </a:moveTo>
                  <a:cubicBezTo>
                    <a:pt x="1" y="1"/>
                    <a:pt x="1" y="1"/>
                    <a:pt x="1" y="1"/>
                  </a:cubicBezTo>
                  <a:lnTo>
                    <a:pt x="1" y="378"/>
                  </a:lnTo>
                  <a:lnTo>
                    <a:pt x="107" y="789"/>
                  </a:lnTo>
                  <a:lnTo>
                    <a:pt x="683" y="884"/>
                  </a:lnTo>
                  <a:cubicBezTo>
                    <a:pt x="1637" y="1319"/>
                    <a:pt x="1884" y="1954"/>
                    <a:pt x="1884" y="1954"/>
                  </a:cubicBezTo>
                  <a:lnTo>
                    <a:pt x="2319" y="2037"/>
                  </a:lnTo>
                  <a:cubicBezTo>
                    <a:pt x="1752" y="358"/>
                    <a:pt x="57" y="1"/>
                    <a:pt x="2"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12;p17"/>
            <p:cNvSpPr/>
            <p:nvPr/>
          </p:nvSpPr>
          <p:spPr>
            <a:xfrm>
              <a:off x="3367199" y="3978356"/>
              <a:ext cx="1153127" cy="277682"/>
            </a:xfrm>
            <a:custGeom>
              <a:avLst/>
              <a:gdLst/>
              <a:ahLst/>
              <a:cxnLst/>
              <a:rect l="l" t="t" r="r" b="b"/>
              <a:pathLst>
                <a:path w="8073" h="1743" extrusionOk="0">
                  <a:moveTo>
                    <a:pt x="4613" y="0"/>
                  </a:moveTo>
                  <a:cubicBezTo>
                    <a:pt x="4319" y="0"/>
                    <a:pt x="4060" y="177"/>
                    <a:pt x="3942" y="424"/>
                  </a:cubicBezTo>
                  <a:cubicBezTo>
                    <a:pt x="3836" y="200"/>
                    <a:pt x="3601" y="36"/>
                    <a:pt x="3342" y="36"/>
                  </a:cubicBezTo>
                  <a:cubicBezTo>
                    <a:pt x="3001" y="36"/>
                    <a:pt x="2730" y="295"/>
                    <a:pt x="2671" y="601"/>
                  </a:cubicBezTo>
                  <a:cubicBezTo>
                    <a:pt x="2589" y="542"/>
                    <a:pt x="2495" y="495"/>
                    <a:pt x="2377" y="495"/>
                  </a:cubicBezTo>
                  <a:cubicBezTo>
                    <a:pt x="2107" y="495"/>
                    <a:pt x="1883" y="718"/>
                    <a:pt x="1883" y="1001"/>
                  </a:cubicBezTo>
                  <a:cubicBezTo>
                    <a:pt x="1883" y="1071"/>
                    <a:pt x="1895" y="1142"/>
                    <a:pt x="1930" y="1201"/>
                  </a:cubicBezTo>
                  <a:lnTo>
                    <a:pt x="0" y="1730"/>
                  </a:lnTo>
                  <a:lnTo>
                    <a:pt x="8024" y="1730"/>
                  </a:lnTo>
                  <a:lnTo>
                    <a:pt x="6096" y="1260"/>
                  </a:lnTo>
                  <a:cubicBezTo>
                    <a:pt x="6143" y="1189"/>
                    <a:pt x="6178" y="1095"/>
                    <a:pt x="6178" y="1001"/>
                  </a:cubicBezTo>
                  <a:cubicBezTo>
                    <a:pt x="6178" y="718"/>
                    <a:pt x="5954" y="495"/>
                    <a:pt x="5672" y="495"/>
                  </a:cubicBezTo>
                  <a:cubicBezTo>
                    <a:pt x="5554" y="495"/>
                    <a:pt x="5448" y="542"/>
                    <a:pt x="5366" y="612"/>
                  </a:cubicBezTo>
                  <a:cubicBezTo>
                    <a:pt x="5307" y="259"/>
                    <a:pt x="5001" y="0"/>
                    <a:pt x="4613" y="0"/>
                  </a:cubicBezTo>
                  <a:close/>
                  <a:moveTo>
                    <a:pt x="8024" y="1730"/>
                  </a:moveTo>
                  <a:lnTo>
                    <a:pt x="8073" y="1742"/>
                  </a:lnTo>
                  <a:lnTo>
                    <a:pt x="8073" y="1730"/>
                  </a:lnTo>
                  <a:close/>
                </a:path>
              </a:pathLst>
            </a:custGeom>
            <a:solidFill>
              <a:srgbClr val="B25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713;p17"/>
            <p:cNvSpPr/>
            <p:nvPr/>
          </p:nvSpPr>
          <p:spPr>
            <a:xfrm>
              <a:off x="3618435" y="4113298"/>
              <a:ext cx="41263" cy="30430"/>
            </a:xfrm>
            <a:custGeom>
              <a:avLst/>
              <a:gdLst/>
              <a:ahLst/>
              <a:cxnLst/>
              <a:rect l="l" t="t" r="r" b="b"/>
              <a:pathLst>
                <a:path w="259" h="191" extrusionOk="0">
                  <a:moveTo>
                    <a:pt x="130" y="1"/>
                  </a:moveTo>
                  <a:cubicBezTo>
                    <a:pt x="0" y="1"/>
                    <a:pt x="0" y="189"/>
                    <a:pt x="130" y="189"/>
                  </a:cubicBezTo>
                  <a:cubicBezTo>
                    <a:pt x="137" y="190"/>
                    <a:pt x="143" y="191"/>
                    <a:pt x="149" y="191"/>
                  </a:cubicBezTo>
                  <a:cubicBezTo>
                    <a:pt x="259" y="191"/>
                    <a:pt x="253" y="1"/>
                    <a:pt x="130" y="1"/>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714;p17"/>
            <p:cNvSpPr/>
            <p:nvPr/>
          </p:nvSpPr>
          <p:spPr>
            <a:xfrm>
              <a:off x="4040306" y="4197737"/>
              <a:ext cx="39511" cy="30111"/>
            </a:xfrm>
            <a:custGeom>
              <a:avLst/>
              <a:gdLst/>
              <a:ahLst/>
              <a:cxnLst/>
              <a:rect l="l" t="t" r="r" b="b"/>
              <a:pathLst>
                <a:path w="248" h="189" extrusionOk="0">
                  <a:moveTo>
                    <a:pt x="130" y="0"/>
                  </a:moveTo>
                  <a:cubicBezTo>
                    <a:pt x="0" y="0"/>
                    <a:pt x="0" y="189"/>
                    <a:pt x="130" y="189"/>
                  </a:cubicBezTo>
                  <a:cubicBezTo>
                    <a:pt x="247" y="189"/>
                    <a:pt x="247" y="0"/>
                    <a:pt x="130"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715;p17"/>
            <p:cNvSpPr/>
            <p:nvPr/>
          </p:nvSpPr>
          <p:spPr>
            <a:xfrm>
              <a:off x="3924005" y="4030772"/>
              <a:ext cx="41423" cy="32023"/>
            </a:xfrm>
            <a:custGeom>
              <a:avLst/>
              <a:gdLst/>
              <a:ahLst/>
              <a:cxnLst/>
              <a:rect l="l" t="t" r="r" b="b"/>
              <a:pathLst>
                <a:path w="260" h="201" extrusionOk="0">
                  <a:moveTo>
                    <a:pt x="142" y="1"/>
                  </a:moveTo>
                  <a:cubicBezTo>
                    <a:pt x="1" y="1"/>
                    <a:pt x="1" y="201"/>
                    <a:pt x="142" y="201"/>
                  </a:cubicBezTo>
                  <a:cubicBezTo>
                    <a:pt x="259" y="201"/>
                    <a:pt x="259" y="1"/>
                    <a:pt x="142" y="1"/>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716;p17"/>
            <p:cNvSpPr/>
            <p:nvPr/>
          </p:nvSpPr>
          <p:spPr>
            <a:xfrm>
              <a:off x="3708449" y="4180849"/>
              <a:ext cx="20711" cy="17047"/>
            </a:xfrm>
            <a:custGeom>
              <a:avLst/>
              <a:gdLst/>
              <a:ahLst/>
              <a:cxnLst/>
              <a:rect l="l" t="t" r="r" b="b"/>
              <a:pathLst>
                <a:path w="130" h="107" extrusionOk="0">
                  <a:moveTo>
                    <a:pt x="71" y="0"/>
                  </a:moveTo>
                  <a:cubicBezTo>
                    <a:pt x="0" y="0"/>
                    <a:pt x="0" y="106"/>
                    <a:pt x="71" y="106"/>
                  </a:cubicBezTo>
                  <a:cubicBezTo>
                    <a:pt x="130" y="106"/>
                    <a:pt x="130" y="0"/>
                    <a:pt x="71"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717;p17"/>
            <p:cNvSpPr/>
            <p:nvPr/>
          </p:nvSpPr>
          <p:spPr>
            <a:xfrm>
              <a:off x="3772176" y="4010220"/>
              <a:ext cx="18959" cy="17047"/>
            </a:xfrm>
            <a:custGeom>
              <a:avLst/>
              <a:gdLst/>
              <a:ahLst/>
              <a:cxnLst/>
              <a:rect l="l" t="t" r="r" b="b"/>
              <a:pathLst>
                <a:path w="119" h="107" extrusionOk="0">
                  <a:moveTo>
                    <a:pt x="59" y="0"/>
                  </a:moveTo>
                  <a:cubicBezTo>
                    <a:pt x="0" y="0"/>
                    <a:pt x="0" y="106"/>
                    <a:pt x="59" y="106"/>
                  </a:cubicBezTo>
                  <a:cubicBezTo>
                    <a:pt x="118" y="95"/>
                    <a:pt x="118" y="0"/>
                    <a:pt x="59"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718;p17"/>
            <p:cNvSpPr/>
            <p:nvPr/>
          </p:nvSpPr>
          <p:spPr>
            <a:xfrm>
              <a:off x="3867766" y="4180849"/>
              <a:ext cx="20711" cy="17047"/>
            </a:xfrm>
            <a:custGeom>
              <a:avLst/>
              <a:gdLst/>
              <a:ahLst/>
              <a:cxnLst/>
              <a:rect l="l" t="t" r="r" b="b"/>
              <a:pathLst>
                <a:path w="130" h="107" extrusionOk="0">
                  <a:moveTo>
                    <a:pt x="59" y="0"/>
                  </a:moveTo>
                  <a:cubicBezTo>
                    <a:pt x="1" y="0"/>
                    <a:pt x="1" y="106"/>
                    <a:pt x="59" y="106"/>
                  </a:cubicBezTo>
                  <a:cubicBezTo>
                    <a:pt x="130" y="106"/>
                    <a:pt x="130" y="0"/>
                    <a:pt x="59"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719;p17"/>
            <p:cNvSpPr/>
            <p:nvPr/>
          </p:nvSpPr>
          <p:spPr>
            <a:xfrm>
              <a:off x="4148960" y="4094658"/>
              <a:ext cx="22623" cy="16888"/>
            </a:xfrm>
            <a:custGeom>
              <a:avLst/>
              <a:gdLst/>
              <a:ahLst/>
              <a:cxnLst/>
              <a:rect l="l" t="t" r="r" b="b"/>
              <a:pathLst>
                <a:path w="142" h="106" extrusionOk="0">
                  <a:moveTo>
                    <a:pt x="60" y="0"/>
                  </a:moveTo>
                  <a:cubicBezTo>
                    <a:pt x="1" y="0"/>
                    <a:pt x="1" y="106"/>
                    <a:pt x="60" y="106"/>
                  </a:cubicBezTo>
                  <a:cubicBezTo>
                    <a:pt x="142" y="106"/>
                    <a:pt x="142" y="0"/>
                    <a:pt x="60"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720;p17"/>
            <p:cNvSpPr/>
            <p:nvPr/>
          </p:nvSpPr>
          <p:spPr>
            <a:xfrm>
              <a:off x="3835902" y="4094658"/>
              <a:ext cx="18959" cy="16888"/>
            </a:xfrm>
            <a:custGeom>
              <a:avLst/>
              <a:gdLst/>
              <a:ahLst/>
              <a:cxnLst/>
              <a:rect l="l" t="t" r="r" b="b"/>
              <a:pathLst>
                <a:path w="119" h="106" extrusionOk="0">
                  <a:moveTo>
                    <a:pt x="59" y="0"/>
                  </a:moveTo>
                  <a:cubicBezTo>
                    <a:pt x="1" y="0"/>
                    <a:pt x="1" y="106"/>
                    <a:pt x="59" y="106"/>
                  </a:cubicBezTo>
                  <a:cubicBezTo>
                    <a:pt x="118" y="106"/>
                    <a:pt x="118" y="0"/>
                    <a:pt x="59"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721;p17"/>
            <p:cNvSpPr/>
            <p:nvPr/>
          </p:nvSpPr>
          <p:spPr>
            <a:xfrm>
              <a:off x="3496557" y="4208889"/>
              <a:ext cx="20871" cy="17047"/>
            </a:xfrm>
            <a:custGeom>
              <a:avLst/>
              <a:gdLst/>
              <a:ahLst/>
              <a:cxnLst/>
              <a:rect l="l" t="t" r="r" b="b"/>
              <a:pathLst>
                <a:path w="131" h="107" extrusionOk="0">
                  <a:moveTo>
                    <a:pt x="59" y="1"/>
                  </a:moveTo>
                  <a:cubicBezTo>
                    <a:pt x="1" y="1"/>
                    <a:pt x="1" y="107"/>
                    <a:pt x="59" y="107"/>
                  </a:cubicBezTo>
                  <a:cubicBezTo>
                    <a:pt x="130" y="95"/>
                    <a:pt x="130" y="1"/>
                    <a:pt x="59" y="1"/>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1957071" y="489289"/>
            <a:ext cx="6454835" cy="1200329"/>
          </a:xfrm>
          <a:prstGeom prst="rect">
            <a:avLst/>
          </a:prstGeom>
          <a:noFill/>
        </p:spPr>
        <p:txBody>
          <a:bodyPr wrap="square" rtlCol="0">
            <a:spAutoFit/>
          </a:bodyPr>
          <a:lstStyle/>
          <a:p>
            <a:pPr algn="ctr" fontAlgn="base"/>
            <a:r>
              <a:rPr lang="vi-VN" sz="3600" dirty="0">
                <a:solidFill>
                  <a:schemeClr val="bg1"/>
                </a:solidFill>
                <a:latin typeface="+mj-lt"/>
              </a:rPr>
              <a:t>Theo quan điểm Hồ Chí Minh, chiến lược “trồng người” là gì?</a:t>
            </a:r>
          </a:p>
        </p:txBody>
      </p:sp>
      <p:sp>
        <p:nvSpPr>
          <p:cNvPr id="5" name="Rectangle 4"/>
          <p:cNvSpPr/>
          <p:nvPr/>
        </p:nvSpPr>
        <p:spPr>
          <a:xfrm>
            <a:off x="323489" y="565443"/>
            <a:ext cx="1274177" cy="127417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A"/>
          <p:cNvGrpSpPr/>
          <p:nvPr/>
        </p:nvGrpSpPr>
        <p:grpSpPr>
          <a:xfrm>
            <a:off x="203489" y="2585507"/>
            <a:ext cx="4858419" cy="1147526"/>
            <a:chOff x="705189" y="2187798"/>
            <a:chExt cx="3469234" cy="1366040"/>
          </a:xfrm>
        </p:grpSpPr>
        <p:sp>
          <p:nvSpPr>
            <p:cNvPr id="6" name="A"/>
            <p:cNvSpPr/>
            <p:nvPr/>
          </p:nvSpPr>
          <p:spPr>
            <a:xfrm>
              <a:off x="763929" y="2204744"/>
              <a:ext cx="3148314" cy="8858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TextBox 145"/>
            <p:cNvSpPr txBox="1"/>
            <p:nvPr/>
          </p:nvSpPr>
          <p:spPr>
            <a:xfrm>
              <a:off x="705189" y="2187798"/>
              <a:ext cx="3469234" cy="1366040"/>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A. </a:t>
              </a:r>
              <a:r>
                <a:rPr lang="en-US" sz="2400" dirty="0" err="1">
                  <a:solidFill>
                    <a:schemeClr val="bg1"/>
                  </a:solidFill>
                  <a:latin typeface="Times New Roman" panose="02020603050405020304" pitchFamily="18" charset="0"/>
                  <a:cs typeface="Times New Roman" panose="02020603050405020304" pitchFamily="18" charset="0"/>
                </a:rPr>
                <a:t>Là</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yêu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cầu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khách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quan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vừa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cấp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bách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vừa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lâu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dài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của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cách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mạng</a:t>
              </a:r>
              <a:r>
                <a:rPr lang="en-US" sz="2400" dirty="0">
                  <a:solidFill>
                    <a:schemeClr val="bg1"/>
                  </a:solidFill>
                  <a:latin typeface="Times New Roman" panose="02020603050405020304" pitchFamily="18" charset="0"/>
                  <a:cs typeface="Times New Roman" panose="02020603050405020304" pitchFamily="18" charset="0"/>
                </a:rPr>
                <a:t>.</a:t>
              </a:r>
            </a:p>
          </p:txBody>
        </p:sp>
      </p:grpSp>
      <p:grpSp>
        <p:nvGrpSpPr>
          <p:cNvPr id="153" name="B"/>
          <p:cNvGrpSpPr/>
          <p:nvPr/>
        </p:nvGrpSpPr>
        <p:grpSpPr>
          <a:xfrm>
            <a:off x="294511" y="3707004"/>
            <a:ext cx="4412497" cy="794441"/>
            <a:chOff x="761426" y="3563194"/>
            <a:chExt cx="3150817" cy="945721"/>
          </a:xfrm>
        </p:grpSpPr>
        <p:sp>
          <p:nvSpPr>
            <p:cNvPr id="143" name="C"/>
            <p:cNvSpPr/>
            <p:nvPr/>
          </p:nvSpPr>
          <p:spPr>
            <a:xfrm>
              <a:off x="763929" y="3597875"/>
              <a:ext cx="3148314" cy="8858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extBox 146"/>
            <p:cNvSpPr txBox="1"/>
            <p:nvPr/>
          </p:nvSpPr>
          <p:spPr>
            <a:xfrm>
              <a:off x="761426" y="3563194"/>
              <a:ext cx="3119792" cy="945721"/>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B. </a:t>
              </a:r>
              <a:r>
                <a:rPr lang="en-US" sz="2400" dirty="0" err="1">
                  <a:solidFill>
                    <a:schemeClr val="bg1"/>
                  </a:solidFill>
                  <a:latin typeface="Times New Roman" panose="02020603050405020304" pitchFamily="18" charset="0"/>
                  <a:cs typeface="Times New Roman" panose="02020603050405020304" pitchFamily="18" charset="0"/>
                </a:rPr>
                <a:t>Là</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nhiệm</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vụ</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hàng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đầu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của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cách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mạng</a:t>
              </a:r>
              <a:endParaRPr lang="en-US" sz="2400" dirty="0">
                <a:solidFill>
                  <a:schemeClr val="bg1"/>
                </a:solidFill>
                <a:latin typeface="Times New Roman" panose="02020603050405020304" pitchFamily="18" charset="0"/>
                <a:cs typeface="Times New Roman" panose="02020603050405020304" pitchFamily="18" charset="0"/>
              </a:endParaRPr>
            </a:p>
          </p:txBody>
        </p:sp>
      </p:grpSp>
      <p:grpSp>
        <p:nvGrpSpPr>
          <p:cNvPr id="151" name="C"/>
          <p:cNvGrpSpPr/>
          <p:nvPr/>
        </p:nvGrpSpPr>
        <p:grpSpPr>
          <a:xfrm>
            <a:off x="4942817" y="2565426"/>
            <a:ext cx="4408993" cy="794441"/>
            <a:chOff x="4694996" y="2161945"/>
            <a:chExt cx="3148314" cy="945721"/>
          </a:xfrm>
        </p:grpSpPr>
        <p:sp>
          <p:nvSpPr>
            <p:cNvPr id="145" name="B"/>
            <p:cNvSpPr/>
            <p:nvPr/>
          </p:nvSpPr>
          <p:spPr>
            <a:xfrm>
              <a:off x="4694996" y="2198256"/>
              <a:ext cx="3148314" cy="8858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extBox 147"/>
            <p:cNvSpPr txBox="1"/>
            <p:nvPr/>
          </p:nvSpPr>
          <p:spPr>
            <a:xfrm>
              <a:off x="4703054" y="2161945"/>
              <a:ext cx="2849676" cy="945721"/>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C. </a:t>
              </a:r>
              <a:r>
                <a:rPr lang="en-US" sz="2400" dirty="0" err="1">
                  <a:solidFill>
                    <a:schemeClr val="bg1"/>
                  </a:solidFill>
                  <a:latin typeface="Times New Roman" panose="02020603050405020304" pitchFamily="18" charset="0"/>
                  <a:cs typeface="Times New Roman" panose="02020603050405020304" pitchFamily="18" charset="0"/>
                </a:rPr>
                <a:t>Là</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nhiệm</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vụ</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trọng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tâm</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của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cách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mạng</a:t>
              </a:r>
              <a:endParaRPr lang="en-US" sz="2400" dirty="0">
                <a:solidFill>
                  <a:schemeClr val="bg1"/>
                </a:solidFill>
                <a:latin typeface="Times New Roman" panose="02020603050405020304" pitchFamily="18" charset="0"/>
                <a:cs typeface="Times New Roman" panose="02020603050405020304" pitchFamily="18" charset="0"/>
              </a:endParaRPr>
            </a:p>
          </p:txBody>
        </p:sp>
      </p:grpSp>
      <p:grpSp>
        <p:nvGrpSpPr>
          <p:cNvPr id="152" name="D"/>
          <p:cNvGrpSpPr/>
          <p:nvPr/>
        </p:nvGrpSpPr>
        <p:grpSpPr>
          <a:xfrm>
            <a:off x="4942662" y="3734515"/>
            <a:ext cx="4547092" cy="794441"/>
            <a:chOff x="4818774" y="3521716"/>
            <a:chExt cx="3246925" cy="945721"/>
          </a:xfrm>
        </p:grpSpPr>
        <p:sp>
          <p:nvSpPr>
            <p:cNvPr id="144" name="D"/>
            <p:cNvSpPr/>
            <p:nvPr/>
          </p:nvSpPr>
          <p:spPr>
            <a:xfrm>
              <a:off x="4818774" y="3546662"/>
              <a:ext cx="3148314" cy="8858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Box 148"/>
            <p:cNvSpPr txBox="1"/>
            <p:nvPr/>
          </p:nvSpPr>
          <p:spPr>
            <a:xfrm>
              <a:off x="4836131" y="3521716"/>
              <a:ext cx="3229568" cy="945721"/>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D. </a:t>
              </a:r>
              <a:r>
                <a:rPr lang="en-US" sz="2400" dirty="0" err="1">
                  <a:solidFill>
                    <a:schemeClr val="bg1"/>
                  </a:solidFill>
                  <a:latin typeface="Times New Roman" panose="02020603050405020304" pitchFamily="18" charset="0"/>
                  <a:cs typeface="Times New Roman" panose="02020603050405020304" pitchFamily="18" charset="0"/>
                </a:rPr>
                <a:t>Là</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mục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tiêu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nhiệm</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vụ</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hàng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đầu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của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cách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mạng</a:t>
              </a:r>
              <a:endParaRPr lang="en-US" sz="2400" dirty="0">
                <a:solidFill>
                  <a:schemeClr val="bg1"/>
                </a:solidFill>
                <a:latin typeface="Times New Roman" panose="02020603050405020304" pitchFamily="18" charset="0"/>
                <a:cs typeface="Times New Roman" panose="02020603050405020304" pitchFamily="18" charset="0"/>
              </a:endParaRPr>
            </a:p>
          </p:txBody>
        </p:sp>
      </p:grpSp>
      <p:pic>
        <p:nvPicPr>
          <p:cNvPr id="154" name="Am-thanh-tra-loi-dung-chinh-xac-www_tiengdong_com">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69367" y="-1943912"/>
            <a:ext cx="487363" cy="487363"/>
          </a:xfrm>
          <a:prstGeom prst="rect">
            <a:avLst/>
          </a:prstGeom>
        </p:spPr>
      </p:pic>
      <p:pic>
        <p:nvPicPr>
          <p:cNvPr id="161" name="Picture 160"/>
          <p:cNvPicPr>
            <a:picLocks noChangeAspect="1"/>
          </p:cNvPicPr>
          <p:nvPr/>
        </p:nvPicPr>
        <p:blipFill>
          <a:blip r:embed="rId7">
            <a:extLst>
              <a:ext uri="{BEBA8EAE-BF5A-486C-A8C5-ECC9F3942E4B}">
                <a14:imgProps xmlns:a14="http://schemas.microsoft.com/office/drawing/2010/main">
                  <a14:imgLayer r:embed="rId8">
                    <a14:imgEffect>
                      <a14:backgroundRemoval t="500" b="90000" l="0" r="94048"/>
                    </a14:imgEffect>
                  </a14:imgLayer>
                </a14:imgProps>
              </a:ext>
              <a:ext uri="{28A0092B-C50C-407E-A947-70E740481C1C}">
                <a14:useLocalDpi xmlns:a14="http://schemas.microsoft.com/office/drawing/2010/main" val="0"/>
              </a:ext>
            </a:extLst>
          </a:blip>
          <a:stretch>
            <a:fillRect/>
          </a:stretch>
        </p:blipFill>
        <p:spPr>
          <a:xfrm>
            <a:off x="4287448" y="2818944"/>
            <a:ext cx="615270" cy="488309"/>
          </a:xfrm>
          <a:prstGeom prst="rect">
            <a:avLst/>
          </a:prstGeom>
        </p:spPr>
      </p:pic>
      <p:pic>
        <p:nvPicPr>
          <p:cNvPr id="162" name="Am-thanh-queo-queo-queo-www_tiengdong_com">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694801" y="5971812"/>
            <a:ext cx="487363" cy="487363"/>
          </a:xfrm>
          <a:prstGeom prst="rect">
            <a:avLst/>
          </a:prstGeom>
        </p:spPr>
      </p:pic>
      <p:pic>
        <p:nvPicPr>
          <p:cNvPr id="163" name="Picture 162"/>
          <p:cNvPicPr>
            <a:picLocks noChangeAspect="1"/>
          </p:cNvPicPr>
          <p:nvPr/>
        </p:nvPicPr>
        <p:blipFill>
          <a:blip r:embed="rId9">
            <a:extLst>
              <a:ext uri="{BEBA8EAE-BF5A-486C-A8C5-ECC9F3942E4B}">
                <a14:imgProps xmlns:a14="http://schemas.microsoft.com/office/drawing/2010/main">
                  <a14:imgLayer r:embed="rId10">
                    <a14:imgEffect>
                      <a14:backgroundRemoval t="0" b="90000" l="0" r="90000"/>
                    </a14:imgEffect>
                  </a14:imgLayer>
                </a14:imgProps>
              </a:ext>
              <a:ext uri="{28A0092B-C50C-407E-A947-70E740481C1C}">
                <a14:useLocalDpi xmlns:a14="http://schemas.microsoft.com/office/drawing/2010/main" val="0"/>
              </a:ext>
            </a:extLst>
          </a:blip>
          <a:stretch>
            <a:fillRect/>
          </a:stretch>
        </p:blipFill>
        <p:spPr>
          <a:xfrm>
            <a:off x="4099626" y="3874085"/>
            <a:ext cx="565102" cy="652041"/>
          </a:xfrm>
          <a:prstGeom prst="rect">
            <a:avLst/>
          </a:prstGeom>
        </p:spPr>
      </p:pic>
      <p:pic>
        <p:nvPicPr>
          <p:cNvPr id="165" name="Am-thanh-queo-queo-queo-www_tiengdong_com">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6575775" y="-1221268"/>
            <a:ext cx="487363" cy="487363"/>
          </a:xfrm>
          <a:prstGeom prst="rect">
            <a:avLst/>
          </a:prstGeom>
        </p:spPr>
      </p:pic>
      <p:pic>
        <p:nvPicPr>
          <p:cNvPr id="167" name="Picture 166"/>
          <p:cNvPicPr>
            <a:picLocks noChangeAspect="1"/>
          </p:cNvPicPr>
          <p:nvPr/>
        </p:nvPicPr>
        <p:blipFill>
          <a:blip r:embed="rId9">
            <a:extLst>
              <a:ext uri="{BEBA8EAE-BF5A-486C-A8C5-ECC9F3942E4B}">
                <a14:imgProps xmlns:a14="http://schemas.microsoft.com/office/drawing/2010/main">
                  <a14:imgLayer r:embed="rId10">
                    <a14:imgEffect>
                      <a14:backgroundRemoval t="0" b="90000" l="0" r="90000"/>
                    </a14:imgEffect>
                  </a14:imgLayer>
                </a14:imgProps>
              </a:ext>
              <a:ext uri="{28A0092B-C50C-407E-A947-70E740481C1C}">
                <a14:useLocalDpi xmlns:a14="http://schemas.microsoft.com/office/drawing/2010/main" val="0"/>
              </a:ext>
            </a:extLst>
          </a:blip>
          <a:stretch>
            <a:fillRect/>
          </a:stretch>
        </p:blipFill>
        <p:spPr>
          <a:xfrm>
            <a:off x="8433066" y="2734783"/>
            <a:ext cx="678665" cy="783076"/>
          </a:xfrm>
          <a:prstGeom prst="rect">
            <a:avLst/>
          </a:prstGeom>
        </p:spPr>
      </p:pic>
      <p:pic>
        <p:nvPicPr>
          <p:cNvPr id="168" name="Am-thanh-queo-queo-queo-www_tiengdong_com">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0229723" y="-608872"/>
            <a:ext cx="487363" cy="487363"/>
          </a:xfrm>
          <a:prstGeom prst="rect">
            <a:avLst/>
          </a:prstGeom>
        </p:spPr>
      </p:pic>
      <p:pic>
        <p:nvPicPr>
          <p:cNvPr id="169" name="Picture 168"/>
          <p:cNvPicPr>
            <a:picLocks noChangeAspect="1"/>
          </p:cNvPicPr>
          <p:nvPr/>
        </p:nvPicPr>
        <p:blipFill>
          <a:blip r:embed="rId9">
            <a:extLst>
              <a:ext uri="{BEBA8EAE-BF5A-486C-A8C5-ECC9F3942E4B}">
                <a14:imgProps xmlns:a14="http://schemas.microsoft.com/office/drawing/2010/main">
                  <a14:imgLayer r:embed="rId10">
                    <a14:imgEffect>
                      <a14:backgroundRemoval t="0" b="90000" l="0" r="90000"/>
                    </a14:imgEffect>
                  </a14:imgLayer>
                </a14:imgProps>
              </a:ext>
              <a:ext uri="{28A0092B-C50C-407E-A947-70E740481C1C}">
                <a14:useLocalDpi xmlns:a14="http://schemas.microsoft.com/office/drawing/2010/main" val="0"/>
              </a:ext>
            </a:extLst>
          </a:blip>
          <a:stretch>
            <a:fillRect/>
          </a:stretch>
        </p:blipFill>
        <p:spPr>
          <a:xfrm>
            <a:off x="8391873" y="3971612"/>
            <a:ext cx="678665" cy="783076"/>
          </a:xfrm>
          <a:prstGeom prst="rect">
            <a:avLst/>
          </a:prstGeom>
        </p:spPr>
      </p:pic>
    </p:spTree>
    <p:extLst>
      <p:ext uri="{BB962C8B-B14F-4D97-AF65-F5344CB8AC3E}">
        <p14:creationId xmlns:p14="http://schemas.microsoft.com/office/powerpoint/2010/main" val="389184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strips(downRight)">
                                      <p:cBhvr>
                                        <p:cTn id="7" dur="500"/>
                                        <p:tgtEl>
                                          <p:spTgt spid="150"/>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153"/>
                                        </p:tgtEl>
                                        <p:attrNameLst>
                                          <p:attrName>style.visibility</p:attrName>
                                        </p:attrNameLst>
                                      </p:cBhvr>
                                      <p:to>
                                        <p:strVal val="visible"/>
                                      </p:to>
                                    </p:set>
                                    <p:animEffect transition="in" filter="strips(downRight)">
                                      <p:cBhvr>
                                        <p:cTn id="11" dur="500"/>
                                        <p:tgtEl>
                                          <p:spTgt spid="153"/>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151"/>
                                        </p:tgtEl>
                                        <p:attrNameLst>
                                          <p:attrName>style.visibility</p:attrName>
                                        </p:attrNameLst>
                                      </p:cBhvr>
                                      <p:to>
                                        <p:strVal val="visible"/>
                                      </p:to>
                                    </p:set>
                                    <p:animEffect transition="in" filter="strips(downRight)">
                                      <p:cBhvr>
                                        <p:cTn id="15" dur="500"/>
                                        <p:tgtEl>
                                          <p:spTgt spid="151"/>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152"/>
                                        </p:tgtEl>
                                        <p:attrNameLst>
                                          <p:attrName>style.visibility</p:attrName>
                                        </p:attrNameLst>
                                      </p:cBhvr>
                                      <p:to>
                                        <p:strVal val="visible"/>
                                      </p:to>
                                    </p:set>
                                    <p:animEffect transition="in" filter="strips(downRight)">
                                      <p:cBhvr>
                                        <p:cTn id="19"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150"/>
                    </p:tgtEl>
                  </p:cond>
                </p:stCondLst>
                <p:endSync evt="end" delay="0">
                  <p:rtn val="all"/>
                </p:endSync>
                <p:childTnLst>
                  <p:par>
                    <p:cTn id="21" fill="hold">
                      <p:stCondLst>
                        <p:cond delay="0"/>
                      </p:stCondLst>
                      <p:childTnLst>
                        <p:par>
                          <p:cTn id="22" fill="hold">
                            <p:stCondLst>
                              <p:cond delay="0"/>
                            </p:stCondLst>
                            <p:childTnLst>
                              <p:par>
                                <p:cTn id="23" presetID="18" presetClass="entr" presetSubtype="6" fill="hold" nodeType="click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strips(downRight)">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mediacall" presetSubtype="0" fill="hold" nodeType="clickEffect">
                                  <p:stCondLst>
                                    <p:cond delay="0"/>
                                  </p:stCondLst>
                                  <p:childTnLst>
                                    <p:cmd type="call" cmd="playFrom(0.0)">
                                      <p:cBhvr>
                                        <p:cTn id="29" dur="1724" fill="hold"/>
                                        <p:tgtEl>
                                          <p:spTgt spid="154"/>
                                        </p:tgtEl>
                                      </p:cBhvr>
                                    </p:cmd>
                                  </p:childTnLst>
                                </p:cTn>
                              </p:par>
                              <p:par>
                                <p:cTn id="30" presetID="23" presetClass="entr" presetSubtype="32" fill="hold" nodeType="withEffect">
                                  <p:stCondLst>
                                    <p:cond delay="0"/>
                                  </p:stCondLst>
                                  <p:childTnLst>
                                    <p:set>
                                      <p:cBhvr>
                                        <p:cTn id="31" dur="1" fill="hold">
                                          <p:stCondLst>
                                            <p:cond delay="0"/>
                                          </p:stCondLst>
                                        </p:cTn>
                                        <p:tgtEl>
                                          <p:spTgt spid="161"/>
                                        </p:tgtEl>
                                        <p:attrNameLst>
                                          <p:attrName>style.visibility</p:attrName>
                                        </p:attrNameLst>
                                      </p:cBhvr>
                                      <p:to>
                                        <p:strVal val="visible"/>
                                      </p:to>
                                    </p:set>
                                    <p:anim calcmode="lin" valueType="num">
                                      <p:cBhvr>
                                        <p:cTn id="32" dur="500" fill="hold"/>
                                        <p:tgtEl>
                                          <p:spTgt spid="161"/>
                                        </p:tgtEl>
                                        <p:attrNameLst>
                                          <p:attrName>ppt_w</p:attrName>
                                        </p:attrNameLst>
                                      </p:cBhvr>
                                      <p:tavLst>
                                        <p:tav tm="0">
                                          <p:val>
                                            <p:strVal val="4*#ppt_w"/>
                                          </p:val>
                                        </p:tav>
                                        <p:tav tm="100000">
                                          <p:val>
                                            <p:strVal val="#ppt_w"/>
                                          </p:val>
                                        </p:tav>
                                      </p:tavLst>
                                    </p:anim>
                                    <p:anim calcmode="lin" valueType="num">
                                      <p:cBhvr>
                                        <p:cTn id="33" dur="500" fill="hold"/>
                                        <p:tgtEl>
                                          <p:spTgt spid="161"/>
                                        </p:tgtEl>
                                        <p:attrNameLst>
                                          <p:attrName>ppt_h</p:attrName>
                                        </p:attrNameLst>
                                      </p:cBhvr>
                                      <p:tavLst>
                                        <p:tav tm="0">
                                          <p:val>
                                            <p:strVal val="4*#ppt_h"/>
                                          </p:val>
                                        </p:tav>
                                        <p:tav tm="100000">
                                          <p:val>
                                            <p:strVal val="#ppt_h"/>
                                          </p:val>
                                        </p:tav>
                                      </p:tavLst>
                                    </p:anim>
                                  </p:childTnLst>
                                </p:cTn>
                              </p:par>
                            </p:childTnLst>
                          </p:cTn>
                        </p:par>
                      </p:childTnLst>
                    </p:cTn>
                  </p:par>
                </p:childTnLst>
              </p:cTn>
              <p:nextCondLst>
                <p:cond evt="onClick" delay="0">
                  <p:tgtEl>
                    <p:spTgt spid="150"/>
                  </p:tgtEl>
                </p:cond>
              </p:nextCondLst>
            </p:seq>
            <p:audio>
              <p:cMediaNode vol="80000">
                <p:cTn id="34" fill="hold" display="0">
                  <p:stCondLst>
                    <p:cond delay="indefinite"/>
                  </p:stCondLst>
                  <p:endCondLst>
                    <p:cond evt="onStopAudio" delay="0">
                      <p:tgtEl>
                        <p:sldTgt/>
                      </p:tgtEl>
                    </p:cond>
                  </p:endCondLst>
                </p:cTn>
                <p:tgtEl>
                  <p:spTgt spid="154"/>
                </p:tgtEl>
              </p:cMediaNode>
            </p:audio>
            <p:audio>
              <p:cMediaNode vol="80000">
                <p:cTn id="35" fill="hold" display="0">
                  <p:stCondLst>
                    <p:cond delay="indefinite"/>
                  </p:stCondLst>
                  <p:endCondLst>
                    <p:cond evt="onStopAudio" delay="0">
                      <p:tgtEl>
                        <p:sldTgt/>
                      </p:tgtEl>
                    </p:cond>
                  </p:endCondLst>
                </p:cTn>
                <p:tgtEl>
                  <p:spTgt spid="162"/>
                </p:tgtEl>
              </p:cMediaNode>
            </p:audio>
            <p:seq concurrent="1" nextAc="seek">
              <p:cTn id="36" restart="whenNotActive" fill="hold" evtFilter="cancelBubble" nodeType="interactiveSeq">
                <p:stCondLst>
                  <p:cond evt="onClick" delay="0">
                    <p:tgtEl>
                      <p:spTgt spid="153"/>
                    </p:tgtEl>
                  </p:cond>
                </p:stCondLst>
                <p:endSync evt="end" delay="0">
                  <p:rtn val="all"/>
                </p:endSync>
                <p:childTnLst>
                  <p:par>
                    <p:cTn id="37" fill="hold">
                      <p:stCondLst>
                        <p:cond delay="0"/>
                      </p:stCondLst>
                      <p:childTnLst>
                        <p:par>
                          <p:cTn id="38" fill="hold">
                            <p:stCondLst>
                              <p:cond delay="0"/>
                            </p:stCondLst>
                            <p:childTnLst>
                              <p:par>
                                <p:cTn id="39" presetID="18" presetClass="entr" presetSubtype="6" fill="hold" nodeType="clickEffect">
                                  <p:stCondLst>
                                    <p:cond delay="0"/>
                                  </p:stCondLst>
                                  <p:childTnLst>
                                    <p:set>
                                      <p:cBhvr>
                                        <p:cTn id="40" dur="1" fill="hold">
                                          <p:stCondLst>
                                            <p:cond delay="0"/>
                                          </p:stCondLst>
                                        </p:cTn>
                                        <p:tgtEl>
                                          <p:spTgt spid="153"/>
                                        </p:tgtEl>
                                        <p:attrNameLst>
                                          <p:attrName>style.visibility</p:attrName>
                                        </p:attrNameLst>
                                      </p:cBhvr>
                                      <p:to>
                                        <p:strVal val="visible"/>
                                      </p:to>
                                    </p:set>
                                    <p:animEffect transition="in" filter="strips(downRight)">
                                      <p:cBhvr>
                                        <p:cTn id="41" dur="500"/>
                                        <p:tgtEl>
                                          <p:spTgt spid="15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mediacall" presetSubtype="0" fill="hold" nodeType="clickEffect">
                                  <p:stCondLst>
                                    <p:cond delay="0"/>
                                  </p:stCondLst>
                                  <p:childTnLst>
                                    <p:cmd type="call" cmd="playFrom(0.0)">
                                      <p:cBhvr>
                                        <p:cTn id="45" dur="4416" fill="hold"/>
                                        <p:tgtEl>
                                          <p:spTgt spid="162"/>
                                        </p:tgtEl>
                                      </p:cBhvr>
                                    </p:cmd>
                                  </p:childTnLst>
                                </p:cTn>
                              </p:par>
                              <p:par>
                                <p:cTn id="46" presetID="23" presetClass="entr" presetSubtype="32" fill="hold" nodeType="withEffect">
                                  <p:stCondLst>
                                    <p:cond delay="0"/>
                                  </p:stCondLst>
                                  <p:childTnLst>
                                    <p:set>
                                      <p:cBhvr>
                                        <p:cTn id="47" dur="1" fill="hold">
                                          <p:stCondLst>
                                            <p:cond delay="0"/>
                                          </p:stCondLst>
                                        </p:cTn>
                                        <p:tgtEl>
                                          <p:spTgt spid="163"/>
                                        </p:tgtEl>
                                        <p:attrNameLst>
                                          <p:attrName>style.visibility</p:attrName>
                                        </p:attrNameLst>
                                      </p:cBhvr>
                                      <p:to>
                                        <p:strVal val="visible"/>
                                      </p:to>
                                    </p:set>
                                    <p:anim calcmode="lin" valueType="num">
                                      <p:cBhvr>
                                        <p:cTn id="48" dur="500" fill="hold"/>
                                        <p:tgtEl>
                                          <p:spTgt spid="163"/>
                                        </p:tgtEl>
                                        <p:attrNameLst>
                                          <p:attrName>ppt_w</p:attrName>
                                        </p:attrNameLst>
                                      </p:cBhvr>
                                      <p:tavLst>
                                        <p:tav tm="0">
                                          <p:val>
                                            <p:strVal val="4*#ppt_w"/>
                                          </p:val>
                                        </p:tav>
                                        <p:tav tm="100000">
                                          <p:val>
                                            <p:strVal val="#ppt_w"/>
                                          </p:val>
                                        </p:tav>
                                      </p:tavLst>
                                    </p:anim>
                                    <p:anim calcmode="lin" valueType="num">
                                      <p:cBhvr>
                                        <p:cTn id="49" dur="500" fill="hold"/>
                                        <p:tgtEl>
                                          <p:spTgt spid="163"/>
                                        </p:tgtEl>
                                        <p:attrNameLst>
                                          <p:attrName>ppt_h</p:attrName>
                                        </p:attrNameLst>
                                      </p:cBhvr>
                                      <p:tavLst>
                                        <p:tav tm="0">
                                          <p:val>
                                            <p:strVal val="4*#ppt_h"/>
                                          </p:val>
                                        </p:tav>
                                        <p:tav tm="100000">
                                          <p:val>
                                            <p:strVal val="#ppt_h"/>
                                          </p:val>
                                        </p:tav>
                                      </p:tavLst>
                                    </p:anim>
                                  </p:childTnLst>
                                </p:cTn>
                              </p:par>
                            </p:childTnLst>
                          </p:cTn>
                        </p:par>
                      </p:childTnLst>
                    </p:cTn>
                  </p:par>
                </p:childTnLst>
              </p:cTn>
              <p:nextCondLst>
                <p:cond evt="onClick" delay="0">
                  <p:tgtEl>
                    <p:spTgt spid="153"/>
                  </p:tgtEl>
                </p:cond>
              </p:nextCondLst>
            </p:seq>
            <p:seq concurrent="1" nextAc="seek">
              <p:cTn id="50" restart="whenNotActive" fill="hold" evtFilter="cancelBubble" nodeType="interactiveSeq">
                <p:stCondLst>
                  <p:cond evt="onClick" delay="0">
                    <p:tgtEl>
                      <p:spTgt spid="151"/>
                    </p:tgtEl>
                  </p:cond>
                </p:stCondLst>
                <p:endSync evt="end" delay="0">
                  <p:rtn val="all"/>
                </p:endSync>
                <p:childTnLst>
                  <p:par>
                    <p:cTn id="51" fill="hold">
                      <p:stCondLst>
                        <p:cond delay="0"/>
                      </p:stCondLst>
                      <p:childTnLst>
                        <p:par>
                          <p:cTn id="52" fill="hold">
                            <p:stCondLst>
                              <p:cond delay="0"/>
                            </p:stCondLst>
                            <p:childTnLst>
                              <p:par>
                                <p:cTn id="53" presetID="18" presetClass="entr" presetSubtype="6" fill="hold" nodeType="clickEffect">
                                  <p:stCondLst>
                                    <p:cond delay="0"/>
                                  </p:stCondLst>
                                  <p:childTnLst>
                                    <p:set>
                                      <p:cBhvr>
                                        <p:cTn id="54" dur="1" fill="hold">
                                          <p:stCondLst>
                                            <p:cond delay="0"/>
                                          </p:stCondLst>
                                        </p:cTn>
                                        <p:tgtEl>
                                          <p:spTgt spid="151"/>
                                        </p:tgtEl>
                                        <p:attrNameLst>
                                          <p:attrName>style.visibility</p:attrName>
                                        </p:attrNameLst>
                                      </p:cBhvr>
                                      <p:to>
                                        <p:strVal val="visible"/>
                                      </p:to>
                                    </p:set>
                                    <p:animEffect transition="in" filter="strips(downRight)">
                                      <p:cBhvr>
                                        <p:cTn id="55" dur="500"/>
                                        <p:tgtEl>
                                          <p:spTgt spid="151"/>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mediacall" presetSubtype="0" fill="hold" nodeType="clickEffect">
                                  <p:stCondLst>
                                    <p:cond delay="0"/>
                                  </p:stCondLst>
                                  <p:childTnLst>
                                    <p:cmd type="call" cmd="playFrom(0.0)">
                                      <p:cBhvr>
                                        <p:cTn id="59" dur="4416" fill="hold"/>
                                        <p:tgtEl>
                                          <p:spTgt spid="165"/>
                                        </p:tgtEl>
                                      </p:cBhvr>
                                    </p:cmd>
                                  </p:childTnLst>
                                </p:cTn>
                              </p:par>
                              <p:par>
                                <p:cTn id="60" presetID="23" presetClass="entr" presetSubtype="32" fill="hold" nodeType="withEffect">
                                  <p:stCondLst>
                                    <p:cond delay="0"/>
                                  </p:stCondLst>
                                  <p:childTnLst>
                                    <p:set>
                                      <p:cBhvr>
                                        <p:cTn id="61" dur="1" fill="hold">
                                          <p:stCondLst>
                                            <p:cond delay="0"/>
                                          </p:stCondLst>
                                        </p:cTn>
                                        <p:tgtEl>
                                          <p:spTgt spid="167"/>
                                        </p:tgtEl>
                                        <p:attrNameLst>
                                          <p:attrName>style.visibility</p:attrName>
                                        </p:attrNameLst>
                                      </p:cBhvr>
                                      <p:to>
                                        <p:strVal val="visible"/>
                                      </p:to>
                                    </p:set>
                                    <p:anim calcmode="lin" valueType="num">
                                      <p:cBhvr>
                                        <p:cTn id="62" dur="500" fill="hold"/>
                                        <p:tgtEl>
                                          <p:spTgt spid="167"/>
                                        </p:tgtEl>
                                        <p:attrNameLst>
                                          <p:attrName>ppt_w</p:attrName>
                                        </p:attrNameLst>
                                      </p:cBhvr>
                                      <p:tavLst>
                                        <p:tav tm="0">
                                          <p:val>
                                            <p:strVal val="4*#ppt_w"/>
                                          </p:val>
                                        </p:tav>
                                        <p:tav tm="100000">
                                          <p:val>
                                            <p:strVal val="#ppt_w"/>
                                          </p:val>
                                        </p:tav>
                                      </p:tavLst>
                                    </p:anim>
                                    <p:anim calcmode="lin" valueType="num">
                                      <p:cBhvr>
                                        <p:cTn id="63" dur="500" fill="hold"/>
                                        <p:tgtEl>
                                          <p:spTgt spid="167"/>
                                        </p:tgtEl>
                                        <p:attrNameLst>
                                          <p:attrName>ppt_h</p:attrName>
                                        </p:attrNameLst>
                                      </p:cBhvr>
                                      <p:tavLst>
                                        <p:tav tm="0">
                                          <p:val>
                                            <p:strVal val="4*#ppt_h"/>
                                          </p:val>
                                        </p:tav>
                                        <p:tav tm="100000">
                                          <p:val>
                                            <p:strVal val="#ppt_h"/>
                                          </p:val>
                                        </p:tav>
                                      </p:tavLst>
                                    </p:anim>
                                  </p:childTnLst>
                                </p:cTn>
                              </p:par>
                            </p:childTnLst>
                          </p:cTn>
                        </p:par>
                      </p:childTnLst>
                    </p:cTn>
                  </p:par>
                </p:childTnLst>
              </p:cTn>
              <p:nextCondLst>
                <p:cond evt="onClick" delay="0">
                  <p:tgtEl>
                    <p:spTgt spid="151"/>
                  </p:tgtEl>
                </p:cond>
              </p:nextCondLst>
            </p:seq>
            <p:audio>
              <p:cMediaNode vol="80000">
                <p:cTn id="64" fill="hold" display="0">
                  <p:stCondLst>
                    <p:cond delay="indefinite"/>
                  </p:stCondLst>
                  <p:endCondLst>
                    <p:cond evt="onStopAudio" delay="0">
                      <p:tgtEl>
                        <p:sldTgt/>
                      </p:tgtEl>
                    </p:cond>
                  </p:endCondLst>
                </p:cTn>
                <p:tgtEl>
                  <p:spTgt spid="165"/>
                </p:tgtEl>
              </p:cMediaNode>
            </p:audio>
            <p:seq concurrent="1" nextAc="seek">
              <p:cTn id="65" restart="whenNotActive" fill="hold" evtFilter="cancelBubble" nodeType="interactiveSeq">
                <p:stCondLst>
                  <p:cond evt="onClick" delay="0">
                    <p:tgtEl>
                      <p:spTgt spid="152"/>
                    </p:tgtEl>
                  </p:cond>
                </p:stCondLst>
                <p:endSync evt="end" delay="0">
                  <p:rtn val="all"/>
                </p:endSync>
                <p:childTnLst>
                  <p:par>
                    <p:cTn id="66" fill="hold">
                      <p:stCondLst>
                        <p:cond delay="0"/>
                      </p:stCondLst>
                      <p:childTnLst>
                        <p:par>
                          <p:cTn id="67" fill="hold">
                            <p:stCondLst>
                              <p:cond delay="0"/>
                            </p:stCondLst>
                            <p:childTnLst>
                              <p:par>
                                <p:cTn id="68" presetID="18" presetClass="entr" presetSubtype="6" fill="hold" nodeType="clickEffect">
                                  <p:stCondLst>
                                    <p:cond delay="0"/>
                                  </p:stCondLst>
                                  <p:childTnLst>
                                    <p:set>
                                      <p:cBhvr>
                                        <p:cTn id="69" dur="1" fill="hold">
                                          <p:stCondLst>
                                            <p:cond delay="0"/>
                                          </p:stCondLst>
                                        </p:cTn>
                                        <p:tgtEl>
                                          <p:spTgt spid="152"/>
                                        </p:tgtEl>
                                        <p:attrNameLst>
                                          <p:attrName>style.visibility</p:attrName>
                                        </p:attrNameLst>
                                      </p:cBhvr>
                                      <p:to>
                                        <p:strVal val="visible"/>
                                      </p:to>
                                    </p:set>
                                    <p:animEffect transition="in" filter="strips(downRight)">
                                      <p:cBhvr>
                                        <p:cTn id="70" dur="500"/>
                                        <p:tgtEl>
                                          <p:spTgt spid="152"/>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mediacall" presetSubtype="0" fill="hold" nodeType="clickEffect">
                                  <p:stCondLst>
                                    <p:cond delay="0"/>
                                  </p:stCondLst>
                                  <p:childTnLst>
                                    <p:cmd type="call" cmd="playFrom(0.0)">
                                      <p:cBhvr>
                                        <p:cTn id="74" dur="4416" fill="hold"/>
                                        <p:tgtEl>
                                          <p:spTgt spid="168"/>
                                        </p:tgtEl>
                                      </p:cBhvr>
                                    </p:cmd>
                                  </p:childTnLst>
                                </p:cTn>
                              </p:par>
                              <p:par>
                                <p:cTn id="75" presetID="23" presetClass="entr" presetSubtype="32" fill="hold" nodeType="withEffect">
                                  <p:stCondLst>
                                    <p:cond delay="0"/>
                                  </p:stCondLst>
                                  <p:childTnLst>
                                    <p:set>
                                      <p:cBhvr>
                                        <p:cTn id="76" dur="1" fill="hold">
                                          <p:stCondLst>
                                            <p:cond delay="0"/>
                                          </p:stCondLst>
                                        </p:cTn>
                                        <p:tgtEl>
                                          <p:spTgt spid="169"/>
                                        </p:tgtEl>
                                        <p:attrNameLst>
                                          <p:attrName>style.visibility</p:attrName>
                                        </p:attrNameLst>
                                      </p:cBhvr>
                                      <p:to>
                                        <p:strVal val="visible"/>
                                      </p:to>
                                    </p:set>
                                    <p:anim calcmode="lin" valueType="num">
                                      <p:cBhvr>
                                        <p:cTn id="77" dur="500" fill="hold"/>
                                        <p:tgtEl>
                                          <p:spTgt spid="169"/>
                                        </p:tgtEl>
                                        <p:attrNameLst>
                                          <p:attrName>ppt_w</p:attrName>
                                        </p:attrNameLst>
                                      </p:cBhvr>
                                      <p:tavLst>
                                        <p:tav tm="0">
                                          <p:val>
                                            <p:strVal val="4*#ppt_w"/>
                                          </p:val>
                                        </p:tav>
                                        <p:tav tm="100000">
                                          <p:val>
                                            <p:strVal val="#ppt_w"/>
                                          </p:val>
                                        </p:tav>
                                      </p:tavLst>
                                    </p:anim>
                                    <p:anim calcmode="lin" valueType="num">
                                      <p:cBhvr>
                                        <p:cTn id="78" dur="500" fill="hold"/>
                                        <p:tgtEl>
                                          <p:spTgt spid="169"/>
                                        </p:tgtEl>
                                        <p:attrNameLst>
                                          <p:attrName>ppt_h</p:attrName>
                                        </p:attrNameLst>
                                      </p:cBhvr>
                                      <p:tavLst>
                                        <p:tav tm="0">
                                          <p:val>
                                            <p:strVal val="4*#ppt_h"/>
                                          </p:val>
                                        </p:tav>
                                        <p:tav tm="100000">
                                          <p:val>
                                            <p:strVal val="#ppt_h"/>
                                          </p:val>
                                        </p:tav>
                                      </p:tavLst>
                                    </p:anim>
                                  </p:childTnLst>
                                </p:cTn>
                              </p:par>
                            </p:childTnLst>
                          </p:cTn>
                        </p:par>
                      </p:childTnLst>
                    </p:cTn>
                  </p:par>
                </p:childTnLst>
              </p:cTn>
              <p:nextCondLst>
                <p:cond evt="onClick" delay="0">
                  <p:tgtEl>
                    <p:spTgt spid="152"/>
                  </p:tgtEl>
                </p:cond>
              </p:nextCondLst>
            </p:seq>
            <p:audio>
              <p:cMediaNode vol="80000">
                <p:cTn id="79" fill="hold" display="0">
                  <p:stCondLst>
                    <p:cond delay="indefinite"/>
                  </p:stCondLst>
                  <p:endCondLst>
                    <p:cond evt="onStopAudio" delay="0">
                      <p:tgtEl>
                        <p:sldTgt/>
                      </p:tgtEl>
                    </p:cond>
                  </p:endCondLst>
                </p:cTn>
                <p:tgtEl>
                  <p:spTgt spid="168"/>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85" y="407167"/>
            <a:ext cx="1433016" cy="1432453"/>
          </a:xfrm>
        </p:spPr>
        <p:txBody>
          <a:bodyPr/>
          <a:lstStyle/>
          <a:p>
            <a:r>
              <a:rPr lang="en-US" sz="6600" dirty="0" smtClean="0">
                <a:solidFill>
                  <a:schemeClr val="accent1"/>
                </a:solidFill>
                <a:latin typeface="Freckle Face"/>
                <a:ea typeface="Freckle Face"/>
                <a:cs typeface="Freckle Face"/>
                <a:sym typeface="Freckle Face"/>
              </a:rPr>
              <a:t>4</a:t>
            </a:r>
            <a:endParaRPr lang="en-US" sz="6600" dirty="0">
              <a:solidFill>
                <a:schemeClr val="accent1"/>
              </a:solidFill>
              <a:latin typeface="Freckle Face"/>
              <a:ea typeface="Freckle Face"/>
              <a:cs typeface="Freckle Face"/>
              <a:sym typeface="Freckle Face"/>
            </a:endParaRPr>
          </a:p>
        </p:txBody>
      </p:sp>
      <p:grpSp>
        <p:nvGrpSpPr>
          <p:cNvPr id="11" name="Google Shape;591;p17"/>
          <p:cNvGrpSpPr/>
          <p:nvPr/>
        </p:nvGrpSpPr>
        <p:grpSpPr>
          <a:xfrm rot="20677830">
            <a:off x="7979844" y="-301975"/>
            <a:ext cx="4187258" cy="3711047"/>
            <a:chOff x="3164700" y="2160703"/>
            <a:chExt cx="2686723" cy="2095334"/>
          </a:xfrm>
        </p:grpSpPr>
        <p:sp>
          <p:nvSpPr>
            <p:cNvPr id="12" name="Google Shape;592;p17"/>
            <p:cNvSpPr/>
            <p:nvPr/>
          </p:nvSpPr>
          <p:spPr>
            <a:xfrm>
              <a:off x="3164700" y="2737273"/>
              <a:ext cx="1012622" cy="1488185"/>
            </a:xfrm>
            <a:custGeom>
              <a:avLst/>
              <a:gdLst/>
              <a:ahLst/>
              <a:cxnLst/>
              <a:rect l="l" t="t" r="r" b="b"/>
              <a:pathLst>
                <a:path w="6356" h="9341" extrusionOk="0">
                  <a:moveTo>
                    <a:pt x="1907" y="0"/>
                  </a:moveTo>
                  <a:lnTo>
                    <a:pt x="1107" y="389"/>
                  </a:lnTo>
                  <a:cubicBezTo>
                    <a:pt x="1060" y="412"/>
                    <a:pt x="1025" y="448"/>
                    <a:pt x="1001" y="506"/>
                  </a:cubicBezTo>
                  <a:lnTo>
                    <a:pt x="24" y="3966"/>
                  </a:lnTo>
                  <a:cubicBezTo>
                    <a:pt x="1" y="4025"/>
                    <a:pt x="24" y="4084"/>
                    <a:pt x="48" y="4119"/>
                  </a:cubicBezTo>
                  <a:lnTo>
                    <a:pt x="3531" y="9261"/>
                  </a:lnTo>
                  <a:cubicBezTo>
                    <a:pt x="3566" y="9314"/>
                    <a:pt x="3628" y="9341"/>
                    <a:pt x="3687" y="9341"/>
                  </a:cubicBezTo>
                  <a:cubicBezTo>
                    <a:pt x="3706" y="9341"/>
                    <a:pt x="3725" y="9338"/>
                    <a:pt x="3743" y="9332"/>
                  </a:cubicBezTo>
                  <a:lnTo>
                    <a:pt x="6214" y="8638"/>
                  </a:lnTo>
                  <a:cubicBezTo>
                    <a:pt x="6296" y="8614"/>
                    <a:pt x="6355" y="8532"/>
                    <a:pt x="6343" y="8449"/>
                  </a:cubicBezTo>
                  <a:lnTo>
                    <a:pt x="5967" y="2519"/>
                  </a:lnTo>
                  <a:cubicBezTo>
                    <a:pt x="5967" y="2460"/>
                    <a:pt x="5920" y="2401"/>
                    <a:pt x="5861" y="2354"/>
                  </a:cubicBezTo>
                  <a:lnTo>
                    <a:pt x="1907" y="0"/>
                  </a:lnTo>
                  <a:close/>
                </a:path>
              </a:pathLst>
            </a:custGeom>
            <a:solidFill>
              <a:srgbClr val="6C79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3;p17"/>
            <p:cNvSpPr/>
            <p:nvPr/>
          </p:nvSpPr>
          <p:spPr>
            <a:xfrm>
              <a:off x="3310953" y="2641045"/>
              <a:ext cx="896320" cy="1496788"/>
            </a:xfrm>
            <a:custGeom>
              <a:avLst/>
              <a:gdLst/>
              <a:ahLst/>
              <a:cxnLst/>
              <a:rect l="l" t="t" r="r" b="b"/>
              <a:pathLst>
                <a:path w="5626" h="9395" extrusionOk="0">
                  <a:moveTo>
                    <a:pt x="2510" y="0"/>
                  </a:moveTo>
                  <a:cubicBezTo>
                    <a:pt x="2493" y="0"/>
                    <a:pt x="2477" y="1"/>
                    <a:pt x="2460" y="4"/>
                  </a:cubicBezTo>
                  <a:lnTo>
                    <a:pt x="801" y="687"/>
                  </a:lnTo>
                  <a:cubicBezTo>
                    <a:pt x="730" y="710"/>
                    <a:pt x="695" y="757"/>
                    <a:pt x="683" y="828"/>
                  </a:cubicBezTo>
                  <a:lnTo>
                    <a:pt x="12" y="4488"/>
                  </a:lnTo>
                  <a:cubicBezTo>
                    <a:pt x="1" y="4535"/>
                    <a:pt x="12" y="4582"/>
                    <a:pt x="48" y="4617"/>
                  </a:cubicBezTo>
                  <a:lnTo>
                    <a:pt x="3048" y="9301"/>
                  </a:lnTo>
                  <a:cubicBezTo>
                    <a:pt x="3095" y="9359"/>
                    <a:pt x="3154" y="9395"/>
                    <a:pt x="3225" y="9395"/>
                  </a:cubicBezTo>
                  <a:lnTo>
                    <a:pt x="5272" y="9218"/>
                  </a:lnTo>
                  <a:cubicBezTo>
                    <a:pt x="5355" y="9195"/>
                    <a:pt x="5425" y="9124"/>
                    <a:pt x="5449" y="9042"/>
                  </a:cubicBezTo>
                  <a:lnTo>
                    <a:pt x="5625" y="2805"/>
                  </a:lnTo>
                  <a:cubicBezTo>
                    <a:pt x="5625" y="2746"/>
                    <a:pt x="5602" y="2699"/>
                    <a:pt x="5567" y="2652"/>
                  </a:cubicBezTo>
                  <a:lnTo>
                    <a:pt x="2660" y="51"/>
                  </a:lnTo>
                  <a:cubicBezTo>
                    <a:pt x="2615" y="15"/>
                    <a:pt x="2563" y="0"/>
                    <a:pt x="2510" y="0"/>
                  </a:cubicBezTo>
                  <a:close/>
                </a:path>
              </a:pathLst>
            </a:custGeom>
            <a:solidFill>
              <a:srgbClr val="29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4;p17"/>
            <p:cNvSpPr/>
            <p:nvPr/>
          </p:nvSpPr>
          <p:spPr>
            <a:xfrm>
              <a:off x="3579083" y="2679122"/>
              <a:ext cx="116302" cy="302066"/>
            </a:xfrm>
            <a:custGeom>
              <a:avLst/>
              <a:gdLst/>
              <a:ahLst/>
              <a:cxnLst/>
              <a:rect l="l" t="t" r="r" b="b"/>
              <a:pathLst>
                <a:path w="730" h="1896" extrusionOk="0">
                  <a:moveTo>
                    <a:pt x="271" y="1"/>
                  </a:moveTo>
                  <a:lnTo>
                    <a:pt x="153" y="189"/>
                  </a:lnTo>
                  <a:cubicBezTo>
                    <a:pt x="153" y="189"/>
                    <a:pt x="353" y="236"/>
                    <a:pt x="177" y="577"/>
                  </a:cubicBezTo>
                  <a:cubicBezTo>
                    <a:pt x="12" y="930"/>
                    <a:pt x="0" y="1130"/>
                    <a:pt x="83" y="1177"/>
                  </a:cubicBezTo>
                  <a:cubicBezTo>
                    <a:pt x="177" y="1224"/>
                    <a:pt x="330" y="1377"/>
                    <a:pt x="295" y="1460"/>
                  </a:cubicBezTo>
                  <a:cubicBezTo>
                    <a:pt x="259" y="1530"/>
                    <a:pt x="153" y="1872"/>
                    <a:pt x="153" y="1872"/>
                  </a:cubicBezTo>
                  <a:lnTo>
                    <a:pt x="471" y="1895"/>
                  </a:lnTo>
                  <a:cubicBezTo>
                    <a:pt x="730" y="1401"/>
                    <a:pt x="530" y="1295"/>
                    <a:pt x="412" y="1213"/>
                  </a:cubicBezTo>
                  <a:cubicBezTo>
                    <a:pt x="295" y="1119"/>
                    <a:pt x="295" y="1060"/>
                    <a:pt x="353" y="954"/>
                  </a:cubicBezTo>
                  <a:cubicBezTo>
                    <a:pt x="389" y="848"/>
                    <a:pt x="695" y="224"/>
                    <a:pt x="589" y="130"/>
                  </a:cubicBezTo>
                  <a:cubicBezTo>
                    <a:pt x="448" y="48"/>
                    <a:pt x="271" y="1"/>
                    <a:pt x="271" y="1"/>
                  </a:cubicBezTo>
                  <a:close/>
                </a:path>
              </a:pathLst>
            </a:custGeom>
            <a:solidFill>
              <a:srgbClr val="001A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5;p17"/>
            <p:cNvSpPr/>
            <p:nvPr/>
          </p:nvSpPr>
          <p:spPr>
            <a:xfrm>
              <a:off x="3395391" y="2752249"/>
              <a:ext cx="716291" cy="1256218"/>
            </a:xfrm>
            <a:custGeom>
              <a:avLst/>
              <a:gdLst/>
              <a:ahLst/>
              <a:cxnLst/>
              <a:rect l="l" t="t" r="r" b="b"/>
              <a:pathLst>
                <a:path w="4496" h="7885" fill="none" extrusionOk="0">
                  <a:moveTo>
                    <a:pt x="577" y="718"/>
                  </a:moveTo>
                  <a:lnTo>
                    <a:pt x="2295" y="1"/>
                  </a:lnTo>
                  <a:lnTo>
                    <a:pt x="4495" y="2025"/>
                  </a:lnTo>
                  <a:lnTo>
                    <a:pt x="4484" y="7426"/>
                  </a:lnTo>
                  <a:lnTo>
                    <a:pt x="2766" y="7885"/>
                  </a:lnTo>
                  <a:lnTo>
                    <a:pt x="0" y="3707"/>
                  </a:lnTo>
                  <a:close/>
                </a:path>
              </a:pathLst>
            </a:custGeom>
            <a:noFill/>
            <a:ln w="3825" cap="flat" cmpd="sng">
              <a:solidFill>
                <a:srgbClr val="48575C"/>
              </a:solidFill>
              <a:prstDash val="solid"/>
              <a:miter lim="117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96;p17"/>
            <p:cNvSpPr/>
            <p:nvPr/>
          </p:nvSpPr>
          <p:spPr>
            <a:xfrm>
              <a:off x="3359704" y="2990429"/>
              <a:ext cx="71374" cy="80774"/>
            </a:xfrm>
            <a:custGeom>
              <a:avLst/>
              <a:gdLst/>
              <a:ahLst/>
              <a:cxnLst/>
              <a:rect l="l" t="t" r="r" b="b"/>
              <a:pathLst>
                <a:path w="448" h="507" extrusionOk="0">
                  <a:moveTo>
                    <a:pt x="48" y="0"/>
                  </a:moveTo>
                  <a:lnTo>
                    <a:pt x="24" y="220"/>
                  </a:lnTo>
                  <a:lnTo>
                    <a:pt x="24" y="220"/>
                  </a:lnTo>
                  <a:lnTo>
                    <a:pt x="295" y="177"/>
                  </a:lnTo>
                  <a:lnTo>
                    <a:pt x="48" y="0"/>
                  </a:lnTo>
                  <a:close/>
                  <a:moveTo>
                    <a:pt x="24" y="220"/>
                  </a:moveTo>
                  <a:lnTo>
                    <a:pt x="1" y="224"/>
                  </a:lnTo>
                  <a:lnTo>
                    <a:pt x="23" y="238"/>
                  </a:lnTo>
                  <a:lnTo>
                    <a:pt x="24" y="220"/>
                  </a:lnTo>
                  <a:close/>
                  <a:moveTo>
                    <a:pt x="23" y="238"/>
                  </a:moveTo>
                  <a:lnTo>
                    <a:pt x="1" y="447"/>
                  </a:lnTo>
                  <a:lnTo>
                    <a:pt x="448" y="506"/>
                  </a:lnTo>
                  <a:lnTo>
                    <a:pt x="23" y="238"/>
                  </a:lnTo>
                  <a:close/>
                </a:path>
              </a:pathLst>
            </a:custGeom>
            <a:solidFill>
              <a:srgbClr val="6C79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97;p17"/>
            <p:cNvSpPr/>
            <p:nvPr/>
          </p:nvSpPr>
          <p:spPr>
            <a:xfrm>
              <a:off x="3631499" y="3899654"/>
              <a:ext cx="105150" cy="50663"/>
            </a:xfrm>
            <a:custGeom>
              <a:avLst/>
              <a:gdLst/>
              <a:ahLst/>
              <a:cxnLst/>
              <a:rect l="l" t="t" r="r" b="b"/>
              <a:pathLst>
                <a:path w="660" h="318" extrusionOk="0">
                  <a:moveTo>
                    <a:pt x="660" y="0"/>
                  </a:moveTo>
                  <a:lnTo>
                    <a:pt x="1" y="94"/>
                  </a:lnTo>
                  <a:lnTo>
                    <a:pt x="142" y="318"/>
                  </a:lnTo>
                  <a:lnTo>
                    <a:pt x="660" y="0"/>
                  </a:lnTo>
                  <a:close/>
                </a:path>
              </a:pathLst>
            </a:custGeom>
            <a:solidFill>
              <a:srgbClr val="6C79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98;p17"/>
            <p:cNvSpPr/>
            <p:nvPr/>
          </p:nvSpPr>
          <p:spPr>
            <a:xfrm>
              <a:off x="3937069" y="4040172"/>
              <a:ext cx="56398" cy="99573"/>
            </a:xfrm>
            <a:custGeom>
              <a:avLst/>
              <a:gdLst/>
              <a:ahLst/>
              <a:cxnLst/>
              <a:rect l="l" t="t" r="r" b="b"/>
              <a:pathLst>
                <a:path w="354" h="625" extrusionOk="0">
                  <a:moveTo>
                    <a:pt x="1" y="224"/>
                  </a:moveTo>
                  <a:lnTo>
                    <a:pt x="1" y="624"/>
                  </a:lnTo>
                  <a:lnTo>
                    <a:pt x="189" y="624"/>
                  </a:lnTo>
                  <a:lnTo>
                    <a:pt x="1" y="224"/>
                  </a:lnTo>
                  <a:close/>
                  <a:moveTo>
                    <a:pt x="189" y="1"/>
                  </a:moveTo>
                  <a:lnTo>
                    <a:pt x="189" y="624"/>
                  </a:lnTo>
                  <a:lnTo>
                    <a:pt x="354" y="624"/>
                  </a:lnTo>
                  <a:lnTo>
                    <a:pt x="189" y="1"/>
                  </a:lnTo>
                  <a:close/>
                </a:path>
              </a:pathLst>
            </a:custGeom>
            <a:solidFill>
              <a:srgbClr val="485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99;p17"/>
            <p:cNvSpPr/>
            <p:nvPr/>
          </p:nvSpPr>
          <p:spPr>
            <a:xfrm>
              <a:off x="3594059" y="3065308"/>
              <a:ext cx="146413" cy="182100"/>
            </a:xfrm>
            <a:custGeom>
              <a:avLst/>
              <a:gdLst/>
              <a:ahLst/>
              <a:cxnLst/>
              <a:rect l="l" t="t" r="r" b="b"/>
              <a:pathLst>
                <a:path w="919" h="1143" extrusionOk="0">
                  <a:moveTo>
                    <a:pt x="295" y="177"/>
                  </a:moveTo>
                  <a:lnTo>
                    <a:pt x="412" y="260"/>
                  </a:lnTo>
                  <a:lnTo>
                    <a:pt x="471" y="413"/>
                  </a:lnTo>
                  <a:lnTo>
                    <a:pt x="471" y="495"/>
                  </a:lnTo>
                  <a:lnTo>
                    <a:pt x="436" y="518"/>
                  </a:lnTo>
                  <a:lnTo>
                    <a:pt x="342" y="554"/>
                  </a:lnTo>
                  <a:lnTo>
                    <a:pt x="318" y="424"/>
                  </a:lnTo>
                  <a:lnTo>
                    <a:pt x="259" y="330"/>
                  </a:lnTo>
                  <a:lnTo>
                    <a:pt x="212" y="213"/>
                  </a:lnTo>
                  <a:lnTo>
                    <a:pt x="295" y="177"/>
                  </a:lnTo>
                  <a:close/>
                  <a:moveTo>
                    <a:pt x="118" y="1"/>
                  </a:moveTo>
                  <a:lnTo>
                    <a:pt x="0" y="36"/>
                  </a:lnTo>
                  <a:lnTo>
                    <a:pt x="48" y="165"/>
                  </a:lnTo>
                  <a:lnTo>
                    <a:pt x="106" y="283"/>
                  </a:lnTo>
                  <a:lnTo>
                    <a:pt x="153" y="401"/>
                  </a:lnTo>
                  <a:lnTo>
                    <a:pt x="177" y="530"/>
                  </a:lnTo>
                  <a:lnTo>
                    <a:pt x="236" y="648"/>
                  </a:lnTo>
                  <a:lnTo>
                    <a:pt x="283" y="766"/>
                  </a:lnTo>
                  <a:lnTo>
                    <a:pt x="342" y="883"/>
                  </a:lnTo>
                  <a:lnTo>
                    <a:pt x="377" y="1013"/>
                  </a:lnTo>
                  <a:lnTo>
                    <a:pt x="436" y="1142"/>
                  </a:lnTo>
                  <a:lnTo>
                    <a:pt x="577" y="1107"/>
                  </a:lnTo>
                  <a:lnTo>
                    <a:pt x="530" y="966"/>
                  </a:lnTo>
                  <a:lnTo>
                    <a:pt x="471" y="824"/>
                  </a:lnTo>
                  <a:lnTo>
                    <a:pt x="412" y="695"/>
                  </a:lnTo>
                  <a:lnTo>
                    <a:pt x="506" y="683"/>
                  </a:lnTo>
                  <a:lnTo>
                    <a:pt x="518" y="683"/>
                  </a:lnTo>
                  <a:lnTo>
                    <a:pt x="577" y="789"/>
                  </a:lnTo>
                  <a:lnTo>
                    <a:pt x="648" y="871"/>
                  </a:lnTo>
                  <a:lnTo>
                    <a:pt x="707" y="977"/>
                  </a:lnTo>
                  <a:lnTo>
                    <a:pt x="765" y="1060"/>
                  </a:lnTo>
                  <a:lnTo>
                    <a:pt x="918" y="1024"/>
                  </a:lnTo>
                  <a:lnTo>
                    <a:pt x="860" y="907"/>
                  </a:lnTo>
                  <a:lnTo>
                    <a:pt x="789" y="801"/>
                  </a:lnTo>
                  <a:lnTo>
                    <a:pt x="707" y="683"/>
                  </a:lnTo>
                  <a:lnTo>
                    <a:pt x="636" y="577"/>
                  </a:lnTo>
                  <a:lnTo>
                    <a:pt x="671" y="471"/>
                  </a:lnTo>
                  <a:lnTo>
                    <a:pt x="636" y="377"/>
                  </a:lnTo>
                  <a:lnTo>
                    <a:pt x="577" y="213"/>
                  </a:lnTo>
                  <a:lnTo>
                    <a:pt x="506" y="118"/>
                  </a:lnTo>
                  <a:lnTo>
                    <a:pt x="448" y="48"/>
                  </a:lnTo>
                  <a:lnTo>
                    <a:pt x="342" y="24"/>
                  </a:lnTo>
                  <a:lnTo>
                    <a:pt x="236" y="24"/>
                  </a:lnTo>
                  <a:lnTo>
                    <a:pt x="118" y="1"/>
                  </a:lnTo>
                  <a:close/>
                </a:path>
              </a:pathLst>
            </a:custGeom>
            <a:solidFill>
              <a:srgbClr val="10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0;p17"/>
            <p:cNvSpPr/>
            <p:nvPr/>
          </p:nvSpPr>
          <p:spPr>
            <a:xfrm>
              <a:off x="3723425" y="3046668"/>
              <a:ext cx="90174" cy="174453"/>
            </a:xfrm>
            <a:custGeom>
              <a:avLst/>
              <a:gdLst/>
              <a:ahLst/>
              <a:cxnLst/>
              <a:rect l="l" t="t" r="r" b="b"/>
              <a:pathLst>
                <a:path w="566" h="1095" extrusionOk="0">
                  <a:moveTo>
                    <a:pt x="130" y="0"/>
                  </a:moveTo>
                  <a:lnTo>
                    <a:pt x="0" y="35"/>
                  </a:lnTo>
                  <a:lnTo>
                    <a:pt x="48" y="153"/>
                  </a:lnTo>
                  <a:lnTo>
                    <a:pt x="106" y="271"/>
                  </a:lnTo>
                  <a:lnTo>
                    <a:pt x="142" y="388"/>
                  </a:lnTo>
                  <a:lnTo>
                    <a:pt x="189" y="506"/>
                  </a:lnTo>
                  <a:lnTo>
                    <a:pt x="248" y="624"/>
                  </a:lnTo>
                  <a:lnTo>
                    <a:pt x="283" y="741"/>
                  </a:lnTo>
                  <a:lnTo>
                    <a:pt x="318" y="859"/>
                  </a:lnTo>
                  <a:lnTo>
                    <a:pt x="377" y="977"/>
                  </a:lnTo>
                  <a:lnTo>
                    <a:pt x="424" y="1094"/>
                  </a:lnTo>
                  <a:lnTo>
                    <a:pt x="565" y="1047"/>
                  </a:lnTo>
                  <a:lnTo>
                    <a:pt x="518" y="965"/>
                  </a:lnTo>
                  <a:lnTo>
                    <a:pt x="459" y="836"/>
                  </a:lnTo>
                  <a:lnTo>
                    <a:pt x="424" y="706"/>
                  </a:lnTo>
                  <a:lnTo>
                    <a:pt x="365" y="588"/>
                  </a:lnTo>
                  <a:lnTo>
                    <a:pt x="342" y="471"/>
                  </a:lnTo>
                  <a:lnTo>
                    <a:pt x="283" y="353"/>
                  </a:lnTo>
                  <a:lnTo>
                    <a:pt x="236" y="235"/>
                  </a:lnTo>
                  <a:lnTo>
                    <a:pt x="177" y="118"/>
                  </a:lnTo>
                  <a:lnTo>
                    <a:pt x="130" y="0"/>
                  </a:lnTo>
                  <a:close/>
                </a:path>
              </a:pathLst>
            </a:custGeom>
            <a:solidFill>
              <a:srgbClr val="10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1;p17"/>
            <p:cNvSpPr/>
            <p:nvPr/>
          </p:nvSpPr>
          <p:spPr>
            <a:xfrm>
              <a:off x="3796551" y="3005405"/>
              <a:ext cx="101326" cy="181941"/>
            </a:xfrm>
            <a:custGeom>
              <a:avLst/>
              <a:gdLst/>
              <a:ahLst/>
              <a:cxnLst/>
              <a:rect l="l" t="t" r="r" b="b"/>
              <a:pathLst>
                <a:path w="636" h="1142" extrusionOk="0">
                  <a:moveTo>
                    <a:pt x="306" y="177"/>
                  </a:moveTo>
                  <a:lnTo>
                    <a:pt x="377" y="188"/>
                  </a:lnTo>
                  <a:lnTo>
                    <a:pt x="424" y="247"/>
                  </a:lnTo>
                  <a:lnTo>
                    <a:pt x="483" y="412"/>
                  </a:lnTo>
                  <a:lnTo>
                    <a:pt x="483" y="471"/>
                  </a:lnTo>
                  <a:lnTo>
                    <a:pt x="459" y="518"/>
                  </a:lnTo>
                  <a:lnTo>
                    <a:pt x="365" y="541"/>
                  </a:lnTo>
                  <a:lnTo>
                    <a:pt x="306" y="424"/>
                  </a:lnTo>
                  <a:lnTo>
                    <a:pt x="283" y="306"/>
                  </a:lnTo>
                  <a:lnTo>
                    <a:pt x="224" y="188"/>
                  </a:lnTo>
                  <a:lnTo>
                    <a:pt x="306" y="177"/>
                  </a:lnTo>
                  <a:close/>
                  <a:moveTo>
                    <a:pt x="342" y="0"/>
                  </a:moveTo>
                  <a:lnTo>
                    <a:pt x="236" y="12"/>
                  </a:lnTo>
                  <a:lnTo>
                    <a:pt x="106" y="35"/>
                  </a:lnTo>
                  <a:lnTo>
                    <a:pt x="0" y="83"/>
                  </a:lnTo>
                  <a:lnTo>
                    <a:pt x="47" y="200"/>
                  </a:lnTo>
                  <a:lnTo>
                    <a:pt x="106" y="318"/>
                  </a:lnTo>
                  <a:lnTo>
                    <a:pt x="142" y="436"/>
                  </a:lnTo>
                  <a:lnTo>
                    <a:pt x="200" y="553"/>
                  </a:lnTo>
                  <a:lnTo>
                    <a:pt x="248" y="671"/>
                  </a:lnTo>
                  <a:lnTo>
                    <a:pt x="295" y="789"/>
                  </a:lnTo>
                  <a:lnTo>
                    <a:pt x="342" y="906"/>
                  </a:lnTo>
                  <a:lnTo>
                    <a:pt x="365" y="1024"/>
                  </a:lnTo>
                  <a:lnTo>
                    <a:pt x="424" y="1142"/>
                  </a:lnTo>
                  <a:lnTo>
                    <a:pt x="577" y="1118"/>
                  </a:lnTo>
                  <a:lnTo>
                    <a:pt x="518" y="965"/>
                  </a:lnTo>
                  <a:lnTo>
                    <a:pt x="459" y="836"/>
                  </a:lnTo>
                  <a:lnTo>
                    <a:pt x="412" y="706"/>
                  </a:lnTo>
                  <a:lnTo>
                    <a:pt x="483" y="683"/>
                  </a:lnTo>
                  <a:lnTo>
                    <a:pt x="612" y="553"/>
                  </a:lnTo>
                  <a:lnTo>
                    <a:pt x="636" y="459"/>
                  </a:lnTo>
                  <a:lnTo>
                    <a:pt x="601" y="353"/>
                  </a:lnTo>
                  <a:lnTo>
                    <a:pt x="553" y="188"/>
                  </a:lnTo>
                  <a:lnTo>
                    <a:pt x="495" y="94"/>
                  </a:lnTo>
                  <a:lnTo>
                    <a:pt x="424" y="24"/>
                  </a:lnTo>
                  <a:lnTo>
                    <a:pt x="342" y="0"/>
                  </a:lnTo>
                  <a:close/>
                </a:path>
              </a:pathLst>
            </a:custGeom>
            <a:solidFill>
              <a:srgbClr val="10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2;p17"/>
            <p:cNvSpPr/>
            <p:nvPr/>
          </p:nvSpPr>
          <p:spPr>
            <a:xfrm>
              <a:off x="3580995" y="3072796"/>
              <a:ext cx="144501" cy="182100"/>
            </a:xfrm>
            <a:custGeom>
              <a:avLst/>
              <a:gdLst/>
              <a:ahLst/>
              <a:cxnLst/>
              <a:rect l="l" t="t" r="r" b="b"/>
              <a:pathLst>
                <a:path w="907" h="1143" extrusionOk="0">
                  <a:moveTo>
                    <a:pt x="306" y="166"/>
                  </a:moveTo>
                  <a:lnTo>
                    <a:pt x="424" y="236"/>
                  </a:lnTo>
                  <a:lnTo>
                    <a:pt x="530" y="413"/>
                  </a:lnTo>
                  <a:lnTo>
                    <a:pt x="530" y="483"/>
                  </a:lnTo>
                  <a:lnTo>
                    <a:pt x="471" y="530"/>
                  </a:lnTo>
                  <a:lnTo>
                    <a:pt x="377" y="542"/>
                  </a:lnTo>
                  <a:lnTo>
                    <a:pt x="318" y="424"/>
                  </a:lnTo>
                  <a:lnTo>
                    <a:pt x="283" y="307"/>
                  </a:lnTo>
                  <a:lnTo>
                    <a:pt x="224" y="189"/>
                  </a:lnTo>
                  <a:lnTo>
                    <a:pt x="306" y="166"/>
                  </a:lnTo>
                  <a:close/>
                  <a:moveTo>
                    <a:pt x="235" y="1"/>
                  </a:moveTo>
                  <a:lnTo>
                    <a:pt x="118" y="48"/>
                  </a:lnTo>
                  <a:lnTo>
                    <a:pt x="0" y="71"/>
                  </a:lnTo>
                  <a:lnTo>
                    <a:pt x="59" y="189"/>
                  </a:lnTo>
                  <a:lnTo>
                    <a:pt x="94" y="307"/>
                  </a:lnTo>
                  <a:lnTo>
                    <a:pt x="153" y="424"/>
                  </a:lnTo>
                  <a:lnTo>
                    <a:pt x="200" y="542"/>
                  </a:lnTo>
                  <a:lnTo>
                    <a:pt x="247" y="660"/>
                  </a:lnTo>
                  <a:lnTo>
                    <a:pt x="271" y="789"/>
                  </a:lnTo>
                  <a:lnTo>
                    <a:pt x="330" y="907"/>
                  </a:lnTo>
                  <a:lnTo>
                    <a:pt x="377" y="1025"/>
                  </a:lnTo>
                  <a:lnTo>
                    <a:pt x="424" y="1142"/>
                  </a:lnTo>
                  <a:lnTo>
                    <a:pt x="553" y="1107"/>
                  </a:lnTo>
                  <a:lnTo>
                    <a:pt x="506" y="966"/>
                  </a:lnTo>
                  <a:lnTo>
                    <a:pt x="447" y="836"/>
                  </a:lnTo>
                  <a:lnTo>
                    <a:pt x="412" y="707"/>
                  </a:lnTo>
                  <a:lnTo>
                    <a:pt x="483" y="683"/>
                  </a:lnTo>
                  <a:lnTo>
                    <a:pt x="494" y="683"/>
                  </a:lnTo>
                  <a:lnTo>
                    <a:pt x="553" y="777"/>
                  </a:lnTo>
                  <a:lnTo>
                    <a:pt x="624" y="872"/>
                  </a:lnTo>
                  <a:lnTo>
                    <a:pt x="671" y="977"/>
                  </a:lnTo>
                  <a:lnTo>
                    <a:pt x="741" y="1072"/>
                  </a:lnTo>
                  <a:lnTo>
                    <a:pt x="906" y="1036"/>
                  </a:lnTo>
                  <a:lnTo>
                    <a:pt x="836" y="919"/>
                  </a:lnTo>
                  <a:lnTo>
                    <a:pt x="741" y="813"/>
                  </a:lnTo>
                  <a:lnTo>
                    <a:pt x="671" y="695"/>
                  </a:lnTo>
                  <a:lnTo>
                    <a:pt x="600" y="577"/>
                  </a:lnTo>
                  <a:lnTo>
                    <a:pt x="624" y="460"/>
                  </a:lnTo>
                  <a:lnTo>
                    <a:pt x="612" y="354"/>
                  </a:lnTo>
                  <a:lnTo>
                    <a:pt x="541" y="213"/>
                  </a:lnTo>
                  <a:lnTo>
                    <a:pt x="494" y="107"/>
                  </a:lnTo>
                  <a:lnTo>
                    <a:pt x="424" y="36"/>
                  </a:lnTo>
                  <a:lnTo>
                    <a:pt x="341" y="1"/>
                  </a:lnTo>
                  <a:close/>
                </a:path>
              </a:pathLst>
            </a:custGeom>
            <a:solidFill>
              <a:srgbClr val="485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3;p17"/>
            <p:cNvSpPr/>
            <p:nvPr/>
          </p:nvSpPr>
          <p:spPr>
            <a:xfrm>
              <a:off x="3712113" y="3040932"/>
              <a:ext cx="88262" cy="183852"/>
            </a:xfrm>
            <a:custGeom>
              <a:avLst/>
              <a:gdLst/>
              <a:ahLst/>
              <a:cxnLst/>
              <a:rect l="l" t="t" r="r" b="b"/>
              <a:pathLst>
                <a:path w="554" h="1154" extrusionOk="0">
                  <a:moveTo>
                    <a:pt x="130" y="1"/>
                  </a:moveTo>
                  <a:lnTo>
                    <a:pt x="1" y="60"/>
                  </a:lnTo>
                  <a:lnTo>
                    <a:pt x="24" y="177"/>
                  </a:lnTo>
                  <a:lnTo>
                    <a:pt x="83" y="295"/>
                  </a:lnTo>
                  <a:lnTo>
                    <a:pt x="119" y="424"/>
                  </a:lnTo>
                  <a:lnTo>
                    <a:pt x="177" y="542"/>
                  </a:lnTo>
                  <a:lnTo>
                    <a:pt x="213" y="660"/>
                  </a:lnTo>
                  <a:lnTo>
                    <a:pt x="272" y="777"/>
                  </a:lnTo>
                  <a:lnTo>
                    <a:pt x="307" y="907"/>
                  </a:lnTo>
                  <a:lnTo>
                    <a:pt x="366" y="1024"/>
                  </a:lnTo>
                  <a:lnTo>
                    <a:pt x="413" y="1154"/>
                  </a:lnTo>
                  <a:lnTo>
                    <a:pt x="554" y="1119"/>
                  </a:lnTo>
                  <a:lnTo>
                    <a:pt x="530" y="954"/>
                  </a:lnTo>
                  <a:lnTo>
                    <a:pt x="472" y="836"/>
                  </a:lnTo>
                  <a:lnTo>
                    <a:pt x="413" y="719"/>
                  </a:lnTo>
                  <a:lnTo>
                    <a:pt x="366" y="601"/>
                  </a:lnTo>
                  <a:lnTo>
                    <a:pt x="319" y="483"/>
                  </a:lnTo>
                  <a:lnTo>
                    <a:pt x="272" y="366"/>
                  </a:lnTo>
                  <a:lnTo>
                    <a:pt x="213" y="248"/>
                  </a:lnTo>
                  <a:lnTo>
                    <a:pt x="177" y="130"/>
                  </a:lnTo>
                  <a:lnTo>
                    <a:pt x="130" y="1"/>
                  </a:lnTo>
                  <a:close/>
                </a:path>
              </a:pathLst>
            </a:custGeom>
            <a:solidFill>
              <a:srgbClr val="485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04;p17"/>
            <p:cNvSpPr/>
            <p:nvPr/>
          </p:nvSpPr>
          <p:spPr>
            <a:xfrm>
              <a:off x="3783487" y="3009069"/>
              <a:ext cx="101326" cy="183852"/>
            </a:xfrm>
            <a:custGeom>
              <a:avLst/>
              <a:gdLst/>
              <a:ahLst/>
              <a:cxnLst/>
              <a:rect l="l" t="t" r="r" b="b"/>
              <a:pathLst>
                <a:path w="636" h="1154" extrusionOk="0">
                  <a:moveTo>
                    <a:pt x="306" y="154"/>
                  </a:moveTo>
                  <a:lnTo>
                    <a:pt x="377" y="165"/>
                  </a:lnTo>
                  <a:lnTo>
                    <a:pt x="424" y="236"/>
                  </a:lnTo>
                  <a:lnTo>
                    <a:pt x="482" y="389"/>
                  </a:lnTo>
                  <a:lnTo>
                    <a:pt x="494" y="460"/>
                  </a:lnTo>
                  <a:lnTo>
                    <a:pt x="447" y="507"/>
                  </a:lnTo>
                  <a:lnTo>
                    <a:pt x="365" y="518"/>
                  </a:lnTo>
                  <a:lnTo>
                    <a:pt x="306" y="413"/>
                  </a:lnTo>
                  <a:lnTo>
                    <a:pt x="271" y="295"/>
                  </a:lnTo>
                  <a:lnTo>
                    <a:pt x="212" y="177"/>
                  </a:lnTo>
                  <a:lnTo>
                    <a:pt x="306" y="154"/>
                  </a:lnTo>
                  <a:close/>
                  <a:moveTo>
                    <a:pt x="224" y="1"/>
                  </a:moveTo>
                  <a:lnTo>
                    <a:pt x="118" y="24"/>
                  </a:lnTo>
                  <a:lnTo>
                    <a:pt x="0" y="48"/>
                  </a:lnTo>
                  <a:lnTo>
                    <a:pt x="47" y="177"/>
                  </a:lnTo>
                  <a:lnTo>
                    <a:pt x="106" y="295"/>
                  </a:lnTo>
                  <a:lnTo>
                    <a:pt x="153" y="413"/>
                  </a:lnTo>
                  <a:lnTo>
                    <a:pt x="200" y="530"/>
                  </a:lnTo>
                  <a:lnTo>
                    <a:pt x="259" y="648"/>
                  </a:lnTo>
                  <a:lnTo>
                    <a:pt x="294" y="766"/>
                  </a:lnTo>
                  <a:lnTo>
                    <a:pt x="341" y="883"/>
                  </a:lnTo>
                  <a:lnTo>
                    <a:pt x="377" y="1024"/>
                  </a:lnTo>
                  <a:lnTo>
                    <a:pt x="412" y="1154"/>
                  </a:lnTo>
                  <a:lnTo>
                    <a:pt x="565" y="1107"/>
                  </a:lnTo>
                  <a:lnTo>
                    <a:pt x="506" y="977"/>
                  </a:lnTo>
                  <a:lnTo>
                    <a:pt x="459" y="848"/>
                  </a:lnTo>
                  <a:lnTo>
                    <a:pt x="412" y="707"/>
                  </a:lnTo>
                  <a:lnTo>
                    <a:pt x="494" y="683"/>
                  </a:lnTo>
                  <a:lnTo>
                    <a:pt x="612" y="566"/>
                  </a:lnTo>
                  <a:lnTo>
                    <a:pt x="635" y="460"/>
                  </a:lnTo>
                  <a:lnTo>
                    <a:pt x="588" y="354"/>
                  </a:lnTo>
                  <a:lnTo>
                    <a:pt x="553" y="201"/>
                  </a:lnTo>
                  <a:lnTo>
                    <a:pt x="494" y="107"/>
                  </a:lnTo>
                  <a:lnTo>
                    <a:pt x="412" y="36"/>
                  </a:lnTo>
                  <a:lnTo>
                    <a:pt x="330" y="1"/>
                  </a:lnTo>
                  <a:close/>
                </a:path>
              </a:pathLst>
            </a:custGeom>
            <a:solidFill>
              <a:srgbClr val="485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05;p17"/>
            <p:cNvSpPr/>
            <p:nvPr/>
          </p:nvSpPr>
          <p:spPr>
            <a:xfrm>
              <a:off x="3513445" y="2684698"/>
              <a:ext cx="165212" cy="294578"/>
            </a:xfrm>
            <a:custGeom>
              <a:avLst/>
              <a:gdLst/>
              <a:ahLst/>
              <a:cxnLst/>
              <a:rect l="l" t="t" r="r" b="b"/>
              <a:pathLst>
                <a:path w="1037" h="1849" extrusionOk="0">
                  <a:moveTo>
                    <a:pt x="707" y="1"/>
                  </a:moveTo>
                  <a:lnTo>
                    <a:pt x="542" y="130"/>
                  </a:lnTo>
                  <a:cubicBezTo>
                    <a:pt x="542" y="130"/>
                    <a:pt x="718" y="213"/>
                    <a:pt x="436" y="495"/>
                  </a:cubicBezTo>
                  <a:cubicBezTo>
                    <a:pt x="153" y="778"/>
                    <a:pt x="83" y="966"/>
                    <a:pt x="153" y="1036"/>
                  </a:cubicBezTo>
                  <a:cubicBezTo>
                    <a:pt x="224" y="1095"/>
                    <a:pt x="318" y="1307"/>
                    <a:pt x="259" y="1366"/>
                  </a:cubicBezTo>
                  <a:cubicBezTo>
                    <a:pt x="201" y="1425"/>
                    <a:pt x="0" y="1719"/>
                    <a:pt x="0" y="1719"/>
                  </a:cubicBezTo>
                  <a:lnTo>
                    <a:pt x="271" y="1848"/>
                  </a:lnTo>
                  <a:cubicBezTo>
                    <a:pt x="683" y="1472"/>
                    <a:pt x="506" y="1295"/>
                    <a:pt x="436" y="1178"/>
                  </a:cubicBezTo>
                  <a:cubicBezTo>
                    <a:pt x="365" y="1072"/>
                    <a:pt x="389" y="1001"/>
                    <a:pt x="471" y="919"/>
                  </a:cubicBezTo>
                  <a:cubicBezTo>
                    <a:pt x="554" y="848"/>
                    <a:pt x="1036" y="330"/>
                    <a:pt x="954" y="213"/>
                  </a:cubicBezTo>
                  <a:cubicBezTo>
                    <a:pt x="860" y="95"/>
                    <a:pt x="707" y="1"/>
                    <a:pt x="707"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06;p17"/>
            <p:cNvSpPr/>
            <p:nvPr/>
          </p:nvSpPr>
          <p:spPr>
            <a:xfrm>
              <a:off x="5039542" y="4184513"/>
              <a:ext cx="127613" cy="69622"/>
            </a:xfrm>
            <a:custGeom>
              <a:avLst/>
              <a:gdLst/>
              <a:ahLst/>
              <a:cxnLst/>
              <a:rect l="l" t="t" r="r" b="b"/>
              <a:pathLst>
                <a:path w="801" h="437" extrusionOk="0">
                  <a:moveTo>
                    <a:pt x="361" y="1"/>
                  </a:moveTo>
                  <a:cubicBezTo>
                    <a:pt x="356" y="1"/>
                    <a:pt x="353" y="1"/>
                    <a:pt x="353" y="1"/>
                  </a:cubicBezTo>
                  <a:lnTo>
                    <a:pt x="165" y="24"/>
                  </a:lnTo>
                  <a:lnTo>
                    <a:pt x="83" y="154"/>
                  </a:lnTo>
                  <a:cubicBezTo>
                    <a:pt x="0" y="260"/>
                    <a:pt x="59" y="413"/>
                    <a:pt x="200" y="436"/>
                  </a:cubicBezTo>
                  <a:lnTo>
                    <a:pt x="377" y="436"/>
                  </a:lnTo>
                  <a:lnTo>
                    <a:pt x="800" y="319"/>
                  </a:lnTo>
                  <a:cubicBezTo>
                    <a:pt x="573" y="19"/>
                    <a:pt x="400" y="1"/>
                    <a:pt x="361"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07;p17"/>
            <p:cNvSpPr/>
            <p:nvPr/>
          </p:nvSpPr>
          <p:spPr>
            <a:xfrm>
              <a:off x="5142620" y="4119034"/>
              <a:ext cx="176364" cy="106902"/>
            </a:xfrm>
            <a:custGeom>
              <a:avLst/>
              <a:gdLst/>
              <a:ahLst/>
              <a:cxnLst/>
              <a:rect l="l" t="t" r="r" b="b"/>
              <a:pathLst>
                <a:path w="1107" h="671" extrusionOk="0">
                  <a:moveTo>
                    <a:pt x="0" y="0"/>
                  </a:moveTo>
                  <a:lnTo>
                    <a:pt x="0" y="0"/>
                  </a:lnTo>
                  <a:cubicBezTo>
                    <a:pt x="283" y="200"/>
                    <a:pt x="389" y="671"/>
                    <a:pt x="389" y="671"/>
                  </a:cubicBezTo>
                  <a:lnTo>
                    <a:pt x="1107" y="447"/>
                  </a:lnTo>
                  <a:lnTo>
                    <a:pt x="0"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08;p17"/>
            <p:cNvSpPr/>
            <p:nvPr/>
          </p:nvSpPr>
          <p:spPr>
            <a:xfrm>
              <a:off x="5060094" y="4123813"/>
              <a:ext cx="179551" cy="117098"/>
            </a:xfrm>
            <a:custGeom>
              <a:avLst/>
              <a:gdLst/>
              <a:ahLst/>
              <a:cxnLst/>
              <a:rect l="l" t="t" r="r" b="b"/>
              <a:pathLst>
                <a:path w="1127" h="735" extrusionOk="0">
                  <a:moveTo>
                    <a:pt x="407" y="0"/>
                  </a:moveTo>
                  <a:cubicBezTo>
                    <a:pt x="371" y="0"/>
                    <a:pt x="334" y="2"/>
                    <a:pt x="295" y="5"/>
                  </a:cubicBezTo>
                  <a:lnTo>
                    <a:pt x="1" y="441"/>
                  </a:lnTo>
                  <a:cubicBezTo>
                    <a:pt x="1" y="441"/>
                    <a:pt x="23" y="437"/>
                    <a:pt x="60" y="437"/>
                  </a:cubicBezTo>
                  <a:cubicBezTo>
                    <a:pt x="174" y="437"/>
                    <a:pt x="427" y="470"/>
                    <a:pt x="648" y="735"/>
                  </a:cubicBezTo>
                  <a:lnTo>
                    <a:pt x="1083" y="653"/>
                  </a:lnTo>
                  <a:cubicBezTo>
                    <a:pt x="1083" y="653"/>
                    <a:pt x="1126" y="0"/>
                    <a:pt x="407"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09;p17"/>
            <p:cNvSpPr/>
            <p:nvPr/>
          </p:nvSpPr>
          <p:spPr>
            <a:xfrm>
              <a:off x="5091957" y="4008308"/>
              <a:ext cx="155813" cy="73286"/>
            </a:xfrm>
            <a:custGeom>
              <a:avLst/>
              <a:gdLst/>
              <a:ahLst/>
              <a:cxnLst/>
              <a:rect l="l" t="t" r="r" b="b"/>
              <a:pathLst>
                <a:path w="978" h="460" extrusionOk="0">
                  <a:moveTo>
                    <a:pt x="1" y="1"/>
                  </a:moveTo>
                  <a:lnTo>
                    <a:pt x="48" y="460"/>
                  </a:lnTo>
                  <a:lnTo>
                    <a:pt x="977" y="424"/>
                  </a:lnTo>
                  <a:lnTo>
                    <a:pt x="1"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10;p17"/>
            <p:cNvSpPr/>
            <p:nvPr/>
          </p:nvSpPr>
          <p:spPr>
            <a:xfrm>
              <a:off x="5080805" y="4069805"/>
              <a:ext cx="303818" cy="133667"/>
            </a:xfrm>
            <a:custGeom>
              <a:avLst/>
              <a:gdLst/>
              <a:ahLst/>
              <a:cxnLst/>
              <a:rect l="l" t="t" r="r" b="b"/>
              <a:pathLst>
                <a:path w="1907" h="839" extrusionOk="0">
                  <a:moveTo>
                    <a:pt x="807" y="0"/>
                  </a:moveTo>
                  <a:cubicBezTo>
                    <a:pt x="451" y="0"/>
                    <a:pt x="0" y="97"/>
                    <a:pt x="0" y="97"/>
                  </a:cubicBezTo>
                  <a:lnTo>
                    <a:pt x="59" y="450"/>
                  </a:lnTo>
                  <a:cubicBezTo>
                    <a:pt x="146" y="424"/>
                    <a:pt x="237" y="412"/>
                    <a:pt x="329" y="412"/>
                  </a:cubicBezTo>
                  <a:cubicBezTo>
                    <a:pt x="891" y="412"/>
                    <a:pt x="1483" y="839"/>
                    <a:pt x="1483" y="839"/>
                  </a:cubicBezTo>
                  <a:lnTo>
                    <a:pt x="1906" y="674"/>
                  </a:lnTo>
                  <a:cubicBezTo>
                    <a:pt x="1906" y="674"/>
                    <a:pt x="1365" y="50"/>
                    <a:pt x="1012" y="15"/>
                  </a:cubicBezTo>
                  <a:cubicBezTo>
                    <a:pt x="951" y="5"/>
                    <a:pt x="881" y="0"/>
                    <a:pt x="807"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11;p17"/>
            <p:cNvSpPr/>
            <p:nvPr/>
          </p:nvSpPr>
          <p:spPr>
            <a:xfrm>
              <a:off x="5215747" y="3968957"/>
              <a:ext cx="195164" cy="116461"/>
            </a:xfrm>
            <a:custGeom>
              <a:avLst/>
              <a:gdLst/>
              <a:ahLst/>
              <a:cxnLst/>
              <a:rect l="l" t="t" r="r" b="b"/>
              <a:pathLst>
                <a:path w="1225" h="731" extrusionOk="0">
                  <a:moveTo>
                    <a:pt x="1036" y="1"/>
                  </a:moveTo>
                  <a:lnTo>
                    <a:pt x="0" y="36"/>
                  </a:lnTo>
                  <a:lnTo>
                    <a:pt x="1224" y="730"/>
                  </a:lnTo>
                  <a:lnTo>
                    <a:pt x="1036"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12;p17"/>
            <p:cNvSpPr/>
            <p:nvPr/>
          </p:nvSpPr>
          <p:spPr>
            <a:xfrm>
              <a:off x="5073317" y="3935182"/>
              <a:ext cx="376945" cy="255227"/>
            </a:xfrm>
            <a:custGeom>
              <a:avLst/>
              <a:gdLst/>
              <a:ahLst/>
              <a:cxnLst/>
              <a:rect l="l" t="t" r="r" b="b"/>
              <a:pathLst>
                <a:path w="2366" h="1602" extrusionOk="0">
                  <a:moveTo>
                    <a:pt x="106" y="1"/>
                  </a:moveTo>
                  <a:lnTo>
                    <a:pt x="0" y="248"/>
                  </a:lnTo>
                  <a:lnTo>
                    <a:pt x="71" y="519"/>
                  </a:lnTo>
                  <a:cubicBezTo>
                    <a:pt x="777" y="707"/>
                    <a:pt x="2036" y="1601"/>
                    <a:pt x="2036" y="1601"/>
                  </a:cubicBezTo>
                  <a:lnTo>
                    <a:pt x="2365" y="989"/>
                  </a:lnTo>
                  <a:cubicBezTo>
                    <a:pt x="1636" y="519"/>
                    <a:pt x="635" y="154"/>
                    <a:pt x="635" y="154"/>
                  </a:cubicBezTo>
                  <a:lnTo>
                    <a:pt x="106"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13;p17"/>
            <p:cNvSpPr/>
            <p:nvPr/>
          </p:nvSpPr>
          <p:spPr>
            <a:xfrm>
              <a:off x="5240122" y="3682185"/>
              <a:ext cx="135101" cy="161389"/>
            </a:xfrm>
            <a:custGeom>
              <a:avLst/>
              <a:gdLst/>
              <a:ahLst/>
              <a:cxnLst/>
              <a:rect l="l" t="t" r="r" b="b"/>
              <a:pathLst>
                <a:path w="848" h="1013" extrusionOk="0">
                  <a:moveTo>
                    <a:pt x="636" y="0"/>
                  </a:moveTo>
                  <a:lnTo>
                    <a:pt x="0" y="1012"/>
                  </a:lnTo>
                  <a:lnTo>
                    <a:pt x="848" y="1012"/>
                  </a:lnTo>
                  <a:lnTo>
                    <a:pt x="636"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14;p17"/>
            <p:cNvSpPr/>
            <p:nvPr/>
          </p:nvSpPr>
          <p:spPr>
            <a:xfrm>
              <a:off x="5075070" y="3809639"/>
              <a:ext cx="348905" cy="185286"/>
            </a:xfrm>
            <a:custGeom>
              <a:avLst/>
              <a:gdLst/>
              <a:ahLst/>
              <a:cxnLst/>
              <a:rect l="l" t="t" r="r" b="b"/>
              <a:pathLst>
                <a:path w="2190" h="1163" extrusionOk="0">
                  <a:moveTo>
                    <a:pt x="978" y="0"/>
                  </a:moveTo>
                  <a:lnTo>
                    <a:pt x="1" y="954"/>
                  </a:lnTo>
                  <a:cubicBezTo>
                    <a:pt x="321" y="1116"/>
                    <a:pt x="774" y="1163"/>
                    <a:pt x="1185" y="1163"/>
                  </a:cubicBezTo>
                  <a:cubicBezTo>
                    <a:pt x="1723" y="1163"/>
                    <a:pt x="2190" y="1083"/>
                    <a:pt x="2190" y="1083"/>
                  </a:cubicBezTo>
                  <a:lnTo>
                    <a:pt x="2013" y="24"/>
                  </a:lnTo>
                  <a:cubicBezTo>
                    <a:pt x="1805" y="59"/>
                    <a:pt x="1630" y="71"/>
                    <a:pt x="1487" y="71"/>
                  </a:cubicBezTo>
                  <a:cubicBezTo>
                    <a:pt x="1142" y="71"/>
                    <a:pt x="978" y="0"/>
                    <a:pt x="978"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15;p17"/>
            <p:cNvSpPr/>
            <p:nvPr/>
          </p:nvSpPr>
          <p:spPr>
            <a:xfrm>
              <a:off x="4913841" y="3682185"/>
              <a:ext cx="335841" cy="178276"/>
            </a:xfrm>
            <a:custGeom>
              <a:avLst/>
              <a:gdLst/>
              <a:ahLst/>
              <a:cxnLst/>
              <a:rect l="l" t="t" r="r" b="b"/>
              <a:pathLst>
                <a:path w="2108" h="1119" extrusionOk="0">
                  <a:moveTo>
                    <a:pt x="1" y="0"/>
                  </a:moveTo>
                  <a:lnTo>
                    <a:pt x="483" y="1118"/>
                  </a:lnTo>
                  <a:lnTo>
                    <a:pt x="2107" y="765"/>
                  </a:lnTo>
                  <a:lnTo>
                    <a:pt x="1"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16;p17"/>
            <p:cNvSpPr/>
            <p:nvPr/>
          </p:nvSpPr>
          <p:spPr>
            <a:xfrm>
              <a:off x="4807099" y="3528444"/>
              <a:ext cx="536263" cy="255227"/>
            </a:xfrm>
            <a:custGeom>
              <a:avLst/>
              <a:gdLst/>
              <a:ahLst/>
              <a:cxnLst/>
              <a:rect l="l" t="t" r="r" b="b"/>
              <a:pathLst>
                <a:path w="3366" h="1602" extrusionOk="0">
                  <a:moveTo>
                    <a:pt x="0" y="0"/>
                  </a:moveTo>
                  <a:lnTo>
                    <a:pt x="624" y="1153"/>
                  </a:lnTo>
                  <a:cubicBezTo>
                    <a:pt x="624" y="1153"/>
                    <a:pt x="1408" y="1601"/>
                    <a:pt x="2047" y="1601"/>
                  </a:cubicBezTo>
                  <a:cubicBezTo>
                    <a:pt x="2063" y="1601"/>
                    <a:pt x="2079" y="1601"/>
                    <a:pt x="2095" y="1601"/>
                  </a:cubicBezTo>
                  <a:cubicBezTo>
                    <a:pt x="2095" y="1601"/>
                    <a:pt x="2965" y="1424"/>
                    <a:pt x="3366" y="718"/>
                  </a:cubicBezTo>
                  <a:lnTo>
                    <a:pt x="0"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17;p17"/>
            <p:cNvSpPr/>
            <p:nvPr/>
          </p:nvSpPr>
          <p:spPr>
            <a:xfrm>
              <a:off x="4942040" y="3625946"/>
              <a:ext cx="421873" cy="352570"/>
            </a:xfrm>
            <a:custGeom>
              <a:avLst/>
              <a:gdLst/>
              <a:ahLst/>
              <a:cxnLst/>
              <a:rect l="l" t="t" r="r" b="b"/>
              <a:pathLst>
                <a:path w="2648" h="2213" extrusionOk="0">
                  <a:moveTo>
                    <a:pt x="2648" y="0"/>
                  </a:moveTo>
                  <a:lnTo>
                    <a:pt x="2271" y="106"/>
                  </a:lnTo>
                  <a:cubicBezTo>
                    <a:pt x="1295" y="1130"/>
                    <a:pt x="0" y="1189"/>
                    <a:pt x="0" y="1189"/>
                  </a:cubicBezTo>
                  <a:lnTo>
                    <a:pt x="753" y="2212"/>
                  </a:lnTo>
                  <a:cubicBezTo>
                    <a:pt x="2095" y="1824"/>
                    <a:pt x="2566" y="600"/>
                    <a:pt x="2566" y="600"/>
                  </a:cubicBezTo>
                  <a:lnTo>
                    <a:pt x="2648" y="0"/>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18;p17"/>
            <p:cNvSpPr/>
            <p:nvPr/>
          </p:nvSpPr>
          <p:spPr>
            <a:xfrm>
              <a:off x="4355276" y="4134010"/>
              <a:ext cx="101326" cy="56398"/>
            </a:xfrm>
            <a:custGeom>
              <a:avLst/>
              <a:gdLst/>
              <a:ahLst/>
              <a:cxnLst/>
              <a:rect l="l" t="t" r="r" b="b"/>
              <a:pathLst>
                <a:path w="636" h="354" extrusionOk="0">
                  <a:moveTo>
                    <a:pt x="330" y="0"/>
                  </a:moveTo>
                  <a:lnTo>
                    <a:pt x="330" y="24"/>
                  </a:lnTo>
                  <a:lnTo>
                    <a:pt x="165" y="24"/>
                  </a:lnTo>
                  <a:lnTo>
                    <a:pt x="82" y="106"/>
                  </a:lnTo>
                  <a:cubicBezTo>
                    <a:pt x="0" y="177"/>
                    <a:pt x="35" y="318"/>
                    <a:pt x="141" y="341"/>
                  </a:cubicBezTo>
                  <a:lnTo>
                    <a:pt x="283" y="353"/>
                  </a:lnTo>
                  <a:lnTo>
                    <a:pt x="636" y="318"/>
                  </a:lnTo>
                  <a:cubicBezTo>
                    <a:pt x="483" y="24"/>
                    <a:pt x="330" y="0"/>
                    <a:pt x="330"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19;p17"/>
            <p:cNvSpPr/>
            <p:nvPr/>
          </p:nvSpPr>
          <p:spPr>
            <a:xfrm>
              <a:off x="4452778" y="4090835"/>
              <a:ext cx="127613" cy="93838"/>
            </a:xfrm>
            <a:custGeom>
              <a:avLst/>
              <a:gdLst/>
              <a:ahLst/>
              <a:cxnLst/>
              <a:rect l="l" t="t" r="r" b="b"/>
              <a:pathLst>
                <a:path w="801" h="589" extrusionOk="0">
                  <a:moveTo>
                    <a:pt x="0" y="0"/>
                  </a:moveTo>
                  <a:lnTo>
                    <a:pt x="0" y="0"/>
                  </a:lnTo>
                  <a:cubicBezTo>
                    <a:pt x="188" y="189"/>
                    <a:pt x="200" y="589"/>
                    <a:pt x="200" y="589"/>
                  </a:cubicBezTo>
                  <a:lnTo>
                    <a:pt x="800" y="495"/>
                  </a:lnTo>
                  <a:lnTo>
                    <a:pt x="0"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20;p17"/>
            <p:cNvSpPr/>
            <p:nvPr/>
          </p:nvSpPr>
          <p:spPr>
            <a:xfrm>
              <a:off x="4375828" y="4087011"/>
              <a:ext cx="151033" cy="99573"/>
            </a:xfrm>
            <a:custGeom>
              <a:avLst/>
              <a:gdLst/>
              <a:ahLst/>
              <a:cxnLst/>
              <a:rect l="l" t="t" r="r" b="b"/>
              <a:pathLst>
                <a:path w="948" h="625" extrusionOk="0">
                  <a:moveTo>
                    <a:pt x="295" y="1"/>
                  </a:moveTo>
                  <a:lnTo>
                    <a:pt x="1" y="295"/>
                  </a:lnTo>
                  <a:cubicBezTo>
                    <a:pt x="1" y="295"/>
                    <a:pt x="295" y="295"/>
                    <a:pt x="471" y="625"/>
                  </a:cubicBezTo>
                  <a:lnTo>
                    <a:pt x="824" y="625"/>
                  </a:lnTo>
                  <a:cubicBezTo>
                    <a:pt x="824" y="625"/>
                    <a:pt x="825" y="625"/>
                    <a:pt x="825" y="625"/>
                  </a:cubicBezTo>
                  <a:cubicBezTo>
                    <a:pt x="838" y="625"/>
                    <a:pt x="947" y="59"/>
                    <a:pt x="295"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21;p17"/>
            <p:cNvSpPr/>
            <p:nvPr/>
          </p:nvSpPr>
          <p:spPr>
            <a:xfrm>
              <a:off x="4422667" y="3993332"/>
              <a:ext cx="116461" cy="75198"/>
            </a:xfrm>
            <a:custGeom>
              <a:avLst/>
              <a:gdLst/>
              <a:ahLst/>
              <a:cxnLst/>
              <a:rect l="l" t="t" r="r" b="b"/>
              <a:pathLst>
                <a:path w="731" h="472" extrusionOk="0">
                  <a:moveTo>
                    <a:pt x="24" y="1"/>
                  </a:moveTo>
                  <a:lnTo>
                    <a:pt x="1" y="377"/>
                  </a:lnTo>
                  <a:lnTo>
                    <a:pt x="730" y="471"/>
                  </a:lnTo>
                  <a:lnTo>
                    <a:pt x="24"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22;p17"/>
            <p:cNvSpPr/>
            <p:nvPr/>
          </p:nvSpPr>
          <p:spPr>
            <a:xfrm>
              <a:off x="4407691" y="4052280"/>
              <a:ext cx="230692" cy="124905"/>
            </a:xfrm>
            <a:custGeom>
              <a:avLst/>
              <a:gdLst/>
              <a:ahLst/>
              <a:cxnLst/>
              <a:rect l="l" t="t" r="r" b="b"/>
              <a:pathLst>
                <a:path w="1448" h="784" extrusionOk="0">
                  <a:moveTo>
                    <a:pt x="236" y="1"/>
                  </a:moveTo>
                  <a:cubicBezTo>
                    <a:pt x="100" y="1"/>
                    <a:pt x="1" y="7"/>
                    <a:pt x="1" y="7"/>
                  </a:cubicBezTo>
                  <a:lnTo>
                    <a:pt x="1" y="278"/>
                  </a:lnTo>
                  <a:cubicBezTo>
                    <a:pt x="27" y="275"/>
                    <a:pt x="54" y="274"/>
                    <a:pt x="81" y="274"/>
                  </a:cubicBezTo>
                  <a:cubicBezTo>
                    <a:pt x="594" y="274"/>
                    <a:pt x="1083" y="784"/>
                    <a:pt x="1083" y="784"/>
                  </a:cubicBezTo>
                  <a:lnTo>
                    <a:pt x="1448" y="713"/>
                  </a:lnTo>
                  <a:cubicBezTo>
                    <a:pt x="1448" y="713"/>
                    <a:pt x="1083" y="148"/>
                    <a:pt x="824" y="66"/>
                  </a:cubicBezTo>
                  <a:cubicBezTo>
                    <a:pt x="663" y="12"/>
                    <a:pt x="417" y="1"/>
                    <a:pt x="236"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23;p17"/>
            <p:cNvSpPr/>
            <p:nvPr/>
          </p:nvSpPr>
          <p:spPr>
            <a:xfrm>
              <a:off x="4529568" y="3983933"/>
              <a:ext cx="140837" cy="112637"/>
            </a:xfrm>
            <a:custGeom>
              <a:avLst/>
              <a:gdLst/>
              <a:ahLst/>
              <a:cxnLst/>
              <a:rect l="l" t="t" r="r" b="b"/>
              <a:pathLst>
                <a:path w="884" h="707" extrusionOk="0">
                  <a:moveTo>
                    <a:pt x="0" y="1"/>
                  </a:moveTo>
                  <a:lnTo>
                    <a:pt x="883" y="707"/>
                  </a:lnTo>
                  <a:lnTo>
                    <a:pt x="824" y="107"/>
                  </a:lnTo>
                  <a:lnTo>
                    <a:pt x="0"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24;p17"/>
            <p:cNvSpPr/>
            <p:nvPr/>
          </p:nvSpPr>
          <p:spPr>
            <a:xfrm>
              <a:off x="4415179" y="3937093"/>
              <a:ext cx="285178" cy="242003"/>
            </a:xfrm>
            <a:custGeom>
              <a:avLst/>
              <a:gdLst/>
              <a:ahLst/>
              <a:cxnLst/>
              <a:rect l="l" t="t" r="r" b="b"/>
              <a:pathLst>
                <a:path w="1790" h="1519" extrusionOk="0">
                  <a:moveTo>
                    <a:pt x="118" y="1"/>
                  </a:moveTo>
                  <a:lnTo>
                    <a:pt x="1" y="177"/>
                  </a:lnTo>
                  <a:lnTo>
                    <a:pt x="24" y="401"/>
                  </a:lnTo>
                  <a:cubicBezTo>
                    <a:pt x="565" y="636"/>
                    <a:pt x="1436" y="1519"/>
                    <a:pt x="1436" y="1519"/>
                  </a:cubicBezTo>
                  <a:lnTo>
                    <a:pt x="1789" y="1083"/>
                  </a:lnTo>
                  <a:cubicBezTo>
                    <a:pt x="1260" y="601"/>
                    <a:pt x="518" y="177"/>
                    <a:pt x="518" y="177"/>
                  </a:cubicBezTo>
                  <a:lnTo>
                    <a:pt x="118"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25;p17"/>
            <p:cNvSpPr/>
            <p:nvPr/>
          </p:nvSpPr>
          <p:spPr>
            <a:xfrm>
              <a:off x="4565255" y="3766464"/>
              <a:ext cx="106902" cy="133349"/>
            </a:xfrm>
            <a:custGeom>
              <a:avLst/>
              <a:gdLst/>
              <a:ahLst/>
              <a:cxnLst/>
              <a:rect l="l" t="t" r="r" b="b"/>
              <a:pathLst>
                <a:path w="671" h="837" extrusionOk="0">
                  <a:moveTo>
                    <a:pt x="636" y="1"/>
                  </a:moveTo>
                  <a:lnTo>
                    <a:pt x="0" y="742"/>
                  </a:lnTo>
                  <a:lnTo>
                    <a:pt x="671" y="836"/>
                  </a:lnTo>
                  <a:lnTo>
                    <a:pt x="636"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26;p17"/>
            <p:cNvSpPr/>
            <p:nvPr/>
          </p:nvSpPr>
          <p:spPr>
            <a:xfrm>
              <a:off x="4417091" y="3852814"/>
              <a:ext cx="273867" cy="165053"/>
            </a:xfrm>
            <a:custGeom>
              <a:avLst/>
              <a:gdLst/>
              <a:ahLst/>
              <a:cxnLst/>
              <a:rect l="l" t="t" r="r" b="b"/>
              <a:pathLst>
                <a:path w="1719" h="1036" extrusionOk="0">
                  <a:moveTo>
                    <a:pt x="895" y="0"/>
                  </a:moveTo>
                  <a:lnTo>
                    <a:pt x="0" y="635"/>
                  </a:lnTo>
                  <a:cubicBezTo>
                    <a:pt x="530" y="1036"/>
                    <a:pt x="1718" y="1036"/>
                    <a:pt x="1718" y="1036"/>
                  </a:cubicBezTo>
                  <a:lnTo>
                    <a:pt x="1718" y="165"/>
                  </a:lnTo>
                  <a:cubicBezTo>
                    <a:pt x="1154" y="165"/>
                    <a:pt x="895" y="0"/>
                    <a:pt x="895"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27;p17"/>
            <p:cNvSpPr/>
            <p:nvPr/>
          </p:nvSpPr>
          <p:spPr>
            <a:xfrm>
              <a:off x="4325165" y="3710225"/>
              <a:ext cx="251403" cy="151989"/>
            </a:xfrm>
            <a:custGeom>
              <a:avLst/>
              <a:gdLst/>
              <a:ahLst/>
              <a:cxnLst/>
              <a:rect l="l" t="t" r="r" b="b"/>
              <a:pathLst>
                <a:path w="1578" h="954" extrusionOk="0">
                  <a:moveTo>
                    <a:pt x="1" y="1"/>
                  </a:moveTo>
                  <a:lnTo>
                    <a:pt x="260" y="954"/>
                  </a:lnTo>
                  <a:lnTo>
                    <a:pt x="1578" y="895"/>
                  </a:lnTo>
                  <a:lnTo>
                    <a:pt x="1"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28;p17"/>
            <p:cNvSpPr/>
            <p:nvPr/>
          </p:nvSpPr>
          <p:spPr>
            <a:xfrm>
              <a:off x="4263350" y="3575283"/>
              <a:ext cx="407056" cy="245668"/>
            </a:xfrm>
            <a:custGeom>
              <a:avLst/>
              <a:gdLst/>
              <a:ahLst/>
              <a:cxnLst/>
              <a:rect l="l" t="t" r="r" b="b"/>
              <a:pathLst>
                <a:path w="2555" h="1542" extrusionOk="0">
                  <a:moveTo>
                    <a:pt x="0" y="0"/>
                  </a:moveTo>
                  <a:lnTo>
                    <a:pt x="330" y="1001"/>
                  </a:lnTo>
                  <a:cubicBezTo>
                    <a:pt x="330" y="1001"/>
                    <a:pt x="918" y="1471"/>
                    <a:pt x="1436" y="1542"/>
                  </a:cubicBezTo>
                  <a:cubicBezTo>
                    <a:pt x="1436" y="1542"/>
                    <a:pt x="2142" y="1507"/>
                    <a:pt x="2554" y="1012"/>
                  </a:cubicBezTo>
                  <a:lnTo>
                    <a:pt x="0"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29;p17"/>
            <p:cNvSpPr/>
            <p:nvPr/>
          </p:nvSpPr>
          <p:spPr>
            <a:xfrm>
              <a:off x="4332653" y="3727113"/>
              <a:ext cx="358305" cy="238339"/>
            </a:xfrm>
            <a:custGeom>
              <a:avLst/>
              <a:gdLst/>
              <a:ahLst/>
              <a:cxnLst/>
              <a:rect l="l" t="t" r="r" b="b"/>
              <a:pathLst>
                <a:path w="2249" h="1496" extrusionOk="0">
                  <a:moveTo>
                    <a:pt x="2248" y="1"/>
                  </a:moveTo>
                  <a:lnTo>
                    <a:pt x="1943" y="24"/>
                  </a:lnTo>
                  <a:cubicBezTo>
                    <a:pt x="1291" y="530"/>
                    <a:pt x="559" y="599"/>
                    <a:pt x="209" y="599"/>
                  </a:cubicBezTo>
                  <a:cubicBezTo>
                    <a:pt x="78" y="599"/>
                    <a:pt x="1" y="589"/>
                    <a:pt x="1" y="589"/>
                  </a:cubicBezTo>
                  <a:lnTo>
                    <a:pt x="1" y="589"/>
                  </a:lnTo>
                  <a:lnTo>
                    <a:pt x="425" y="1495"/>
                  </a:lnTo>
                  <a:cubicBezTo>
                    <a:pt x="1542" y="1377"/>
                    <a:pt x="2096" y="471"/>
                    <a:pt x="2096" y="471"/>
                  </a:cubicBezTo>
                  <a:lnTo>
                    <a:pt x="2248"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30;p17"/>
            <p:cNvSpPr/>
            <p:nvPr/>
          </p:nvSpPr>
          <p:spPr>
            <a:xfrm>
              <a:off x="3541644" y="2645347"/>
              <a:ext cx="80615" cy="62134"/>
            </a:xfrm>
            <a:custGeom>
              <a:avLst/>
              <a:gdLst/>
              <a:ahLst/>
              <a:cxnLst/>
              <a:rect l="l" t="t" r="r" b="b"/>
              <a:pathLst>
                <a:path w="506" h="390" extrusionOk="0">
                  <a:moveTo>
                    <a:pt x="153" y="1"/>
                  </a:moveTo>
                  <a:lnTo>
                    <a:pt x="12" y="83"/>
                  </a:lnTo>
                  <a:lnTo>
                    <a:pt x="0" y="389"/>
                  </a:lnTo>
                  <a:cubicBezTo>
                    <a:pt x="104" y="297"/>
                    <a:pt x="234" y="279"/>
                    <a:pt x="331" y="279"/>
                  </a:cubicBezTo>
                  <a:cubicBezTo>
                    <a:pt x="397" y="279"/>
                    <a:pt x="448" y="287"/>
                    <a:pt x="465" y="287"/>
                  </a:cubicBezTo>
                  <a:cubicBezTo>
                    <a:pt x="472" y="287"/>
                    <a:pt x="474" y="286"/>
                    <a:pt x="471" y="283"/>
                  </a:cubicBezTo>
                  <a:lnTo>
                    <a:pt x="506" y="224"/>
                  </a:lnTo>
                  <a:lnTo>
                    <a:pt x="506" y="166"/>
                  </a:lnTo>
                  <a:lnTo>
                    <a:pt x="153"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31;p17"/>
            <p:cNvSpPr/>
            <p:nvPr/>
          </p:nvSpPr>
          <p:spPr>
            <a:xfrm>
              <a:off x="3554708" y="2587355"/>
              <a:ext cx="120125" cy="84438"/>
            </a:xfrm>
            <a:custGeom>
              <a:avLst/>
              <a:gdLst/>
              <a:ahLst/>
              <a:cxnLst/>
              <a:rect l="l" t="t" r="r" b="b"/>
              <a:pathLst>
                <a:path w="754" h="530" extrusionOk="0">
                  <a:moveTo>
                    <a:pt x="165" y="0"/>
                  </a:moveTo>
                  <a:cubicBezTo>
                    <a:pt x="165" y="0"/>
                    <a:pt x="165" y="0"/>
                    <a:pt x="165" y="0"/>
                  </a:cubicBezTo>
                  <a:lnTo>
                    <a:pt x="165" y="0"/>
                  </a:lnTo>
                  <a:lnTo>
                    <a:pt x="165" y="0"/>
                  </a:lnTo>
                  <a:close/>
                  <a:moveTo>
                    <a:pt x="165" y="0"/>
                  </a:moveTo>
                  <a:lnTo>
                    <a:pt x="0" y="177"/>
                  </a:lnTo>
                  <a:cubicBezTo>
                    <a:pt x="448" y="271"/>
                    <a:pt x="636" y="530"/>
                    <a:pt x="636" y="530"/>
                  </a:cubicBezTo>
                  <a:lnTo>
                    <a:pt x="753" y="412"/>
                  </a:lnTo>
                  <a:cubicBezTo>
                    <a:pt x="604" y="112"/>
                    <a:pt x="172" y="5"/>
                    <a:pt x="165" y="0"/>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32;p17"/>
            <p:cNvSpPr/>
            <p:nvPr/>
          </p:nvSpPr>
          <p:spPr>
            <a:xfrm>
              <a:off x="3614611" y="2549756"/>
              <a:ext cx="101485" cy="93997"/>
            </a:xfrm>
            <a:custGeom>
              <a:avLst/>
              <a:gdLst/>
              <a:ahLst/>
              <a:cxnLst/>
              <a:rect l="l" t="t" r="r" b="b"/>
              <a:pathLst>
                <a:path w="637" h="590" extrusionOk="0">
                  <a:moveTo>
                    <a:pt x="166" y="1"/>
                  </a:moveTo>
                  <a:lnTo>
                    <a:pt x="1" y="107"/>
                  </a:lnTo>
                  <a:cubicBezTo>
                    <a:pt x="342" y="224"/>
                    <a:pt x="472" y="589"/>
                    <a:pt x="472" y="589"/>
                  </a:cubicBezTo>
                  <a:cubicBezTo>
                    <a:pt x="636" y="48"/>
                    <a:pt x="177" y="1"/>
                    <a:pt x="166"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33;p17"/>
            <p:cNvSpPr/>
            <p:nvPr/>
          </p:nvSpPr>
          <p:spPr>
            <a:xfrm>
              <a:off x="3554708" y="2639771"/>
              <a:ext cx="127613" cy="50822"/>
            </a:xfrm>
            <a:custGeom>
              <a:avLst/>
              <a:gdLst/>
              <a:ahLst/>
              <a:cxnLst/>
              <a:rect l="l" t="t" r="r" b="b"/>
              <a:pathLst>
                <a:path w="801" h="319" extrusionOk="0">
                  <a:moveTo>
                    <a:pt x="189" y="0"/>
                  </a:moveTo>
                  <a:lnTo>
                    <a:pt x="0" y="130"/>
                  </a:lnTo>
                  <a:cubicBezTo>
                    <a:pt x="283" y="142"/>
                    <a:pt x="506" y="318"/>
                    <a:pt x="506" y="318"/>
                  </a:cubicBezTo>
                  <a:lnTo>
                    <a:pt x="801" y="118"/>
                  </a:lnTo>
                  <a:cubicBezTo>
                    <a:pt x="636" y="48"/>
                    <a:pt x="530" y="48"/>
                    <a:pt x="530" y="48"/>
                  </a:cubicBezTo>
                  <a:lnTo>
                    <a:pt x="189"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34;p17"/>
            <p:cNvSpPr/>
            <p:nvPr/>
          </p:nvSpPr>
          <p:spPr>
            <a:xfrm>
              <a:off x="3537820" y="2609819"/>
              <a:ext cx="129525" cy="60222"/>
            </a:xfrm>
            <a:custGeom>
              <a:avLst/>
              <a:gdLst/>
              <a:ahLst/>
              <a:cxnLst/>
              <a:rect l="l" t="t" r="r" b="b"/>
              <a:pathLst>
                <a:path w="813" h="378" extrusionOk="0">
                  <a:moveTo>
                    <a:pt x="59" y="0"/>
                  </a:moveTo>
                  <a:cubicBezTo>
                    <a:pt x="30" y="177"/>
                    <a:pt x="25" y="330"/>
                    <a:pt x="10" y="368"/>
                  </a:cubicBezTo>
                  <a:lnTo>
                    <a:pt x="10" y="368"/>
                  </a:lnTo>
                  <a:cubicBezTo>
                    <a:pt x="140" y="258"/>
                    <a:pt x="337" y="230"/>
                    <a:pt x="504" y="230"/>
                  </a:cubicBezTo>
                  <a:cubicBezTo>
                    <a:pt x="674" y="230"/>
                    <a:pt x="812" y="259"/>
                    <a:pt x="812" y="259"/>
                  </a:cubicBezTo>
                  <a:cubicBezTo>
                    <a:pt x="530" y="36"/>
                    <a:pt x="59" y="0"/>
                    <a:pt x="59" y="0"/>
                  </a:cubicBezTo>
                  <a:close/>
                  <a:moveTo>
                    <a:pt x="10" y="368"/>
                  </a:moveTo>
                  <a:lnTo>
                    <a:pt x="10" y="368"/>
                  </a:lnTo>
                  <a:cubicBezTo>
                    <a:pt x="7" y="371"/>
                    <a:pt x="4" y="374"/>
                    <a:pt x="0" y="377"/>
                  </a:cubicBezTo>
                  <a:cubicBezTo>
                    <a:pt x="1" y="377"/>
                    <a:pt x="2" y="377"/>
                    <a:pt x="3" y="377"/>
                  </a:cubicBezTo>
                  <a:cubicBezTo>
                    <a:pt x="6" y="377"/>
                    <a:pt x="8" y="374"/>
                    <a:pt x="10" y="368"/>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35;p17"/>
            <p:cNvSpPr/>
            <p:nvPr/>
          </p:nvSpPr>
          <p:spPr>
            <a:xfrm>
              <a:off x="3571596" y="2564732"/>
              <a:ext cx="114549" cy="105150"/>
            </a:xfrm>
            <a:custGeom>
              <a:avLst/>
              <a:gdLst/>
              <a:ahLst/>
              <a:cxnLst/>
              <a:rect l="l" t="t" r="r" b="b"/>
              <a:pathLst>
                <a:path w="719" h="660" extrusionOk="0">
                  <a:moveTo>
                    <a:pt x="236" y="1"/>
                  </a:moveTo>
                  <a:lnTo>
                    <a:pt x="0" y="166"/>
                  </a:lnTo>
                  <a:cubicBezTo>
                    <a:pt x="318" y="201"/>
                    <a:pt x="706" y="648"/>
                    <a:pt x="706" y="660"/>
                  </a:cubicBezTo>
                  <a:lnTo>
                    <a:pt x="718" y="424"/>
                  </a:lnTo>
                  <a:cubicBezTo>
                    <a:pt x="565" y="71"/>
                    <a:pt x="236" y="1"/>
                    <a:pt x="236"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36;p17"/>
            <p:cNvSpPr/>
            <p:nvPr/>
          </p:nvSpPr>
          <p:spPr>
            <a:xfrm>
              <a:off x="3629746" y="2540357"/>
              <a:ext cx="90014" cy="84598"/>
            </a:xfrm>
            <a:custGeom>
              <a:avLst/>
              <a:gdLst/>
              <a:ahLst/>
              <a:cxnLst/>
              <a:rect l="l" t="t" r="r" b="b"/>
              <a:pathLst>
                <a:path w="565" h="531" extrusionOk="0">
                  <a:moveTo>
                    <a:pt x="424" y="1"/>
                  </a:moveTo>
                  <a:lnTo>
                    <a:pt x="0" y="71"/>
                  </a:lnTo>
                  <a:cubicBezTo>
                    <a:pt x="282" y="189"/>
                    <a:pt x="377" y="530"/>
                    <a:pt x="377" y="530"/>
                  </a:cubicBezTo>
                  <a:lnTo>
                    <a:pt x="565" y="118"/>
                  </a:lnTo>
                  <a:lnTo>
                    <a:pt x="424" y="1"/>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37;p17"/>
            <p:cNvSpPr/>
            <p:nvPr/>
          </p:nvSpPr>
          <p:spPr>
            <a:xfrm>
              <a:off x="3678497" y="2534781"/>
              <a:ext cx="78862" cy="159477"/>
            </a:xfrm>
            <a:custGeom>
              <a:avLst/>
              <a:gdLst/>
              <a:ahLst/>
              <a:cxnLst/>
              <a:rect l="l" t="t" r="r" b="b"/>
              <a:pathLst>
                <a:path w="495" h="1001" extrusionOk="0">
                  <a:moveTo>
                    <a:pt x="494" y="1"/>
                  </a:moveTo>
                  <a:lnTo>
                    <a:pt x="212" y="36"/>
                  </a:lnTo>
                  <a:cubicBezTo>
                    <a:pt x="212" y="36"/>
                    <a:pt x="0" y="318"/>
                    <a:pt x="35" y="848"/>
                  </a:cubicBezTo>
                  <a:lnTo>
                    <a:pt x="318" y="1001"/>
                  </a:lnTo>
                  <a:lnTo>
                    <a:pt x="494"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38;p17"/>
            <p:cNvSpPr/>
            <p:nvPr/>
          </p:nvSpPr>
          <p:spPr>
            <a:xfrm>
              <a:off x="3702873" y="2536692"/>
              <a:ext cx="65639" cy="180029"/>
            </a:xfrm>
            <a:custGeom>
              <a:avLst/>
              <a:gdLst/>
              <a:ahLst/>
              <a:cxnLst/>
              <a:rect l="l" t="t" r="r" b="b"/>
              <a:pathLst>
                <a:path w="412" h="1130" extrusionOk="0">
                  <a:moveTo>
                    <a:pt x="282" y="0"/>
                  </a:moveTo>
                  <a:cubicBezTo>
                    <a:pt x="282" y="0"/>
                    <a:pt x="0" y="353"/>
                    <a:pt x="24" y="977"/>
                  </a:cubicBezTo>
                  <a:lnTo>
                    <a:pt x="412" y="1130"/>
                  </a:lnTo>
                  <a:lnTo>
                    <a:pt x="412" y="1130"/>
                  </a:lnTo>
                  <a:lnTo>
                    <a:pt x="282"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39;p17"/>
            <p:cNvSpPr/>
            <p:nvPr/>
          </p:nvSpPr>
          <p:spPr>
            <a:xfrm>
              <a:off x="3747800" y="2517893"/>
              <a:ext cx="125702" cy="200740"/>
            </a:xfrm>
            <a:custGeom>
              <a:avLst/>
              <a:gdLst/>
              <a:ahLst/>
              <a:cxnLst/>
              <a:rect l="l" t="t" r="r" b="b"/>
              <a:pathLst>
                <a:path w="789" h="1260" extrusionOk="0">
                  <a:moveTo>
                    <a:pt x="789" y="1"/>
                  </a:moveTo>
                  <a:lnTo>
                    <a:pt x="424" y="48"/>
                  </a:lnTo>
                  <a:cubicBezTo>
                    <a:pt x="424" y="48"/>
                    <a:pt x="0" y="789"/>
                    <a:pt x="248" y="1260"/>
                  </a:cubicBezTo>
                  <a:lnTo>
                    <a:pt x="789" y="1"/>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40;p17"/>
            <p:cNvSpPr/>
            <p:nvPr/>
          </p:nvSpPr>
          <p:spPr>
            <a:xfrm>
              <a:off x="3757200" y="2559156"/>
              <a:ext cx="78862" cy="148325"/>
            </a:xfrm>
            <a:custGeom>
              <a:avLst/>
              <a:gdLst/>
              <a:ahLst/>
              <a:cxnLst/>
              <a:rect l="l" t="t" r="r" b="b"/>
              <a:pathLst>
                <a:path w="495" h="931" extrusionOk="0">
                  <a:moveTo>
                    <a:pt x="495" y="0"/>
                  </a:moveTo>
                  <a:lnTo>
                    <a:pt x="495" y="0"/>
                  </a:lnTo>
                  <a:cubicBezTo>
                    <a:pt x="0" y="295"/>
                    <a:pt x="236" y="918"/>
                    <a:pt x="236" y="918"/>
                  </a:cubicBezTo>
                  <a:lnTo>
                    <a:pt x="353" y="930"/>
                  </a:lnTo>
                  <a:lnTo>
                    <a:pt x="495"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41;p17"/>
            <p:cNvSpPr/>
            <p:nvPr/>
          </p:nvSpPr>
          <p:spPr>
            <a:xfrm>
              <a:off x="3824591" y="2510405"/>
              <a:ext cx="131437" cy="270202"/>
            </a:xfrm>
            <a:custGeom>
              <a:avLst/>
              <a:gdLst/>
              <a:ahLst/>
              <a:cxnLst/>
              <a:rect l="l" t="t" r="r" b="b"/>
              <a:pathLst>
                <a:path w="825" h="1696" extrusionOk="0">
                  <a:moveTo>
                    <a:pt x="1" y="1460"/>
                  </a:moveTo>
                  <a:cubicBezTo>
                    <a:pt x="1" y="1460"/>
                    <a:pt x="1" y="1460"/>
                    <a:pt x="1" y="1460"/>
                  </a:cubicBezTo>
                  <a:cubicBezTo>
                    <a:pt x="1" y="1460"/>
                    <a:pt x="1" y="1460"/>
                    <a:pt x="1" y="1460"/>
                  </a:cubicBezTo>
                  <a:lnTo>
                    <a:pt x="1" y="1460"/>
                  </a:lnTo>
                  <a:lnTo>
                    <a:pt x="1" y="1460"/>
                  </a:lnTo>
                  <a:close/>
                  <a:moveTo>
                    <a:pt x="825" y="1"/>
                  </a:moveTo>
                  <a:lnTo>
                    <a:pt x="825" y="1"/>
                  </a:lnTo>
                  <a:cubicBezTo>
                    <a:pt x="9" y="269"/>
                    <a:pt x="1" y="1448"/>
                    <a:pt x="1" y="1460"/>
                  </a:cubicBezTo>
                  <a:lnTo>
                    <a:pt x="1" y="1460"/>
                  </a:lnTo>
                  <a:lnTo>
                    <a:pt x="589" y="1695"/>
                  </a:lnTo>
                  <a:lnTo>
                    <a:pt x="825"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42;p17"/>
            <p:cNvSpPr/>
            <p:nvPr/>
          </p:nvSpPr>
          <p:spPr>
            <a:xfrm>
              <a:off x="3886565" y="2510405"/>
              <a:ext cx="120125" cy="320706"/>
            </a:xfrm>
            <a:custGeom>
              <a:avLst/>
              <a:gdLst/>
              <a:ahLst/>
              <a:cxnLst/>
              <a:rect l="l" t="t" r="r" b="b"/>
              <a:pathLst>
                <a:path w="754" h="2013" extrusionOk="0">
                  <a:moveTo>
                    <a:pt x="436" y="1"/>
                  </a:moveTo>
                  <a:cubicBezTo>
                    <a:pt x="436" y="1"/>
                    <a:pt x="0" y="824"/>
                    <a:pt x="83" y="1742"/>
                  </a:cubicBezTo>
                  <a:lnTo>
                    <a:pt x="506" y="2013"/>
                  </a:lnTo>
                  <a:cubicBezTo>
                    <a:pt x="518" y="2013"/>
                    <a:pt x="389" y="1366"/>
                    <a:pt x="753"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43;p17"/>
            <p:cNvSpPr/>
            <p:nvPr/>
          </p:nvSpPr>
          <p:spPr>
            <a:xfrm>
              <a:off x="3968932" y="2547845"/>
              <a:ext cx="93997" cy="296490"/>
            </a:xfrm>
            <a:custGeom>
              <a:avLst/>
              <a:gdLst/>
              <a:ahLst/>
              <a:cxnLst/>
              <a:rect l="l" t="t" r="r" b="b"/>
              <a:pathLst>
                <a:path w="590" h="1861" extrusionOk="0">
                  <a:moveTo>
                    <a:pt x="589" y="1"/>
                  </a:moveTo>
                  <a:lnTo>
                    <a:pt x="589" y="1"/>
                  </a:lnTo>
                  <a:lnTo>
                    <a:pt x="589" y="1"/>
                  </a:lnTo>
                  <a:cubicBezTo>
                    <a:pt x="589" y="1"/>
                    <a:pt x="589" y="1"/>
                    <a:pt x="589" y="1"/>
                  </a:cubicBezTo>
                  <a:close/>
                  <a:moveTo>
                    <a:pt x="589" y="1"/>
                  </a:moveTo>
                  <a:lnTo>
                    <a:pt x="589" y="1"/>
                  </a:lnTo>
                  <a:cubicBezTo>
                    <a:pt x="588" y="14"/>
                    <a:pt x="1" y="602"/>
                    <a:pt x="1" y="1648"/>
                  </a:cubicBezTo>
                  <a:lnTo>
                    <a:pt x="507" y="1860"/>
                  </a:lnTo>
                  <a:lnTo>
                    <a:pt x="589"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4;p17"/>
            <p:cNvSpPr/>
            <p:nvPr/>
          </p:nvSpPr>
          <p:spPr>
            <a:xfrm>
              <a:off x="4025330" y="2504829"/>
              <a:ext cx="163141" cy="406897"/>
            </a:xfrm>
            <a:custGeom>
              <a:avLst/>
              <a:gdLst/>
              <a:ahLst/>
              <a:cxnLst/>
              <a:rect l="l" t="t" r="r" b="b"/>
              <a:pathLst>
                <a:path w="1024" h="2554" extrusionOk="0">
                  <a:moveTo>
                    <a:pt x="565" y="0"/>
                  </a:moveTo>
                  <a:lnTo>
                    <a:pt x="247" y="283"/>
                  </a:lnTo>
                  <a:cubicBezTo>
                    <a:pt x="0" y="942"/>
                    <a:pt x="94" y="2142"/>
                    <a:pt x="94" y="2142"/>
                  </a:cubicBezTo>
                  <a:lnTo>
                    <a:pt x="765" y="2554"/>
                  </a:lnTo>
                  <a:lnTo>
                    <a:pt x="1024" y="2554"/>
                  </a:lnTo>
                  <a:lnTo>
                    <a:pt x="777"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45;p17"/>
            <p:cNvSpPr/>
            <p:nvPr/>
          </p:nvSpPr>
          <p:spPr>
            <a:xfrm>
              <a:off x="4079657" y="2506741"/>
              <a:ext cx="170788" cy="390009"/>
            </a:xfrm>
            <a:custGeom>
              <a:avLst/>
              <a:gdLst/>
              <a:ahLst/>
              <a:cxnLst/>
              <a:rect l="l" t="t" r="r" b="b"/>
              <a:pathLst>
                <a:path w="1072" h="2448" extrusionOk="0">
                  <a:moveTo>
                    <a:pt x="412" y="0"/>
                  </a:moveTo>
                  <a:cubicBezTo>
                    <a:pt x="0" y="1789"/>
                    <a:pt x="518" y="2448"/>
                    <a:pt x="518" y="2448"/>
                  </a:cubicBezTo>
                  <a:lnTo>
                    <a:pt x="977" y="659"/>
                  </a:lnTo>
                  <a:lnTo>
                    <a:pt x="1071" y="12"/>
                  </a:lnTo>
                  <a:lnTo>
                    <a:pt x="412"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46;p17"/>
            <p:cNvSpPr/>
            <p:nvPr/>
          </p:nvSpPr>
          <p:spPr>
            <a:xfrm>
              <a:off x="4126497" y="2523469"/>
              <a:ext cx="198828" cy="414544"/>
            </a:xfrm>
            <a:custGeom>
              <a:avLst/>
              <a:gdLst/>
              <a:ahLst/>
              <a:cxnLst/>
              <a:rect l="l" t="t" r="r" b="b"/>
              <a:pathLst>
                <a:path w="1248" h="2602" extrusionOk="0">
                  <a:moveTo>
                    <a:pt x="1248" y="1"/>
                  </a:moveTo>
                  <a:lnTo>
                    <a:pt x="1248" y="1"/>
                  </a:lnTo>
                  <a:cubicBezTo>
                    <a:pt x="1248" y="1"/>
                    <a:pt x="565" y="107"/>
                    <a:pt x="224" y="954"/>
                  </a:cubicBezTo>
                  <a:cubicBezTo>
                    <a:pt x="224" y="954"/>
                    <a:pt x="0" y="1778"/>
                    <a:pt x="224" y="2343"/>
                  </a:cubicBezTo>
                  <a:lnTo>
                    <a:pt x="542" y="2602"/>
                  </a:lnTo>
                  <a:lnTo>
                    <a:pt x="1248" y="1"/>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47;p17"/>
            <p:cNvSpPr/>
            <p:nvPr/>
          </p:nvSpPr>
          <p:spPr>
            <a:xfrm>
              <a:off x="4223998" y="2489853"/>
              <a:ext cx="251403" cy="285019"/>
            </a:xfrm>
            <a:custGeom>
              <a:avLst/>
              <a:gdLst/>
              <a:ahLst/>
              <a:cxnLst/>
              <a:rect l="l" t="t" r="r" b="b"/>
              <a:pathLst>
                <a:path w="1578" h="1789" extrusionOk="0">
                  <a:moveTo>
                    <a:pt x="1095" y="0"/>
                  </a:moveTo>
                  <a:lnTo>
                    <a:pt x="518" y="200"/>
                  </a:lnTo>
                  <a:cubicBezTo>
                    <a:pt x="518" y="200"/>
                    <a:pt x="0" y="1083"/>
                    <a:pt x="271" y="1789"/>
                  </a:cubicBezTo>
                  <a:lnTo>
                    <a:pt x="1577" y="12"/>
                  </a:lnTo>
                  <a:lnTo>
                    <a:pt x="1095"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48;p17"/>
            <p:cNvSpPr/>
            <p:nvPr/>
          </p:nvSpPr>
          <p:spPr>
            <a:xfrm>
              <a:off x="4162184" y="2489853"/>
              <a:ext cx="365634" cy="472536"/>
            </a:xfrm>
            <a:custGeom>
              <a:avLst/>
              <a:gdLst/>
              <a:ahLst/>
              <a:cxnLst/>
              <a:rect l="l" t="t" r="r" b="b"/>
              <a:pathLst>
                <a:path w="2295" h="2966" extrusionOk="0">
                  <a:moveTo>
                    <a:pt x="1824" y="0"/>
                  </a:moveTo>
                  <a:cubicBezTo>
                    <a:pt x="0" y="1353"/>
                    <a:pt x="294" y="2965"/>
                    <a:pt x="294" y="2965"/>
                  </a:cubicBezTo>
                  <a:lnTo>
                    <a:pt x="1636" y="2401"/>
                  </a:lnTo>
                  <a:lnTo>
                    <a:pt x="2295" y="47"/>
                  </a:lnTo>
                  <a:lnTo>
                    <a:pt x="1824" y="0"/>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49;p17"/>
            <p:cNvSpPr/>
            <p:nvPr/>
          </p:nvSpPr>
          <p:spPr>
            <a:xfrm>
              <a:off x="4366428" y="2472965"/>
              <a:ext cx="275779" cy="341258"/>
            </a:xfrm>
            <a:custGeom>
              <a:avLst/>
              <a:gdLst/>
              <a:ahLst/>
              <a:cxnLst/>
              <a:rect l="l" t="t" r="r" b="b"/>
              <a:pathLst>
                <a:path w="1731" h="2142" extrusionOk="0">
                  <a:moveTo>
                    <a:pt x="1024" y="0"/>
                  </a:moveTo>
                  <a:cubicBezTo>
                    <a:pt x="24" y="1036"/>
                    <a:pt x="1" y="1989"/>
                    <a:pt x="1" y="1989"/>
                  </a:cubicBezTo>
                  <a:lnTo>
                    <a:pt x="860" y="2142"/>
                  </a:lnTo>
                  <a:lnTo>
                    <a:pt x="1731" y="24"/>
                  </a:lnTo>
                  <a:lnTo>
                    <a:pt x="1024"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50;p17"/>
            <p:cNvSpPr/>
            <p:nvPr/>
          </p:nvSpPr>
          <p:spPr>
            <a:xfrm>
              <a:off x="4162184" y="2487623"/>
              <a:ext cx="270043" cy="186083"/>
            </a:xfrm>
            <a:custGeom>
              <a:avLst/>
              <a:gdLst/>
              <a:ahLst/>
              <a:cxnLst/>
              <a:rect l="l" t="t" r="r" b="b"/>
              <a:pathLst>
                <a:path w="1695" h="1168" extrusionOk="0">
                  <a:moveTo>
                    <a:pt x="1341" y="1"/>
                  </a:moveTo>
                  <a:cubicBezTo>
                    <a:pt x="939" y="1"/>
                    <a:pt x="645" y="50"/>
                    <a:pt x="595" y="50"/>
                  </a:cubicBezTo>
                  <a:cubicBezTo>
                    <a:pt x="592" y="50"/>
                    <a:pt x="589" y="50"/>
                    <a:pt x="588" y="49"/>
                  </a:cubicBezTo>
                  <a:cubicBezTo>
                    <a:pt x="224" y="391"/>
                    <a:pt x="0" y="1167"/>
                    <a:pt x="0" y="1167"/>
                  </a:cubicBezTo>
                  <a:cubicBezTo>
                    <a:pt x="541" y="391"/>
                    <a:pt x="1695" y="14"/>
                    <a:pt x="1695" y="14"/>
                  </a:cubicBezTo>
                  <a:cubicBezTo>
                    <a:pt x="1571" y="5"/>
                    <a:pt x="1452" y="1"/>
                    <a:pt x="1341"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51;p17"/>
            <p:cNvSpPr/>
            <p:nvPr/>
          </p:nvSpPr>
          <p:spPr>
            <a:xfrm>
              <a:off x="3924005" y="2501005"/>
              <a:ext cx="202652" cy="330106"/>
            </a:xfrm>
            <a:custGeom>
              <a:avLst/>
              <a:gdLst/>
              <a:ahLst/>
              <a:cxnLst/>
              <a:rect l="l" t="t" r="r" b="b"/>
              <a:pathLst>
                <a:path w="1272" h="2072" extrusionOk="0">
                  <a:moveTo>
                    <a:pt x="507" y="1"/>
                  </a:moveTo>
                  <a:cubicBezTo>
                    <a:pt x="507" y="1"/>
                    <a:pt x="1" y="1130"/>
                    <a:pt x="283" y="2072"/>
                  </a:cubicBezTo>
                  <a:cubicBezTo>
                    <a:pt x="283" y="2072"/>
                    <a:pt x="248" y="977"/>
                    <a:pt x="1271"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2;p17"/>
            <p:cNvSpPr/>
            <p:nvPr/>
          </p:nvSpPr>
          <p:spPr>
            <a:xfrm>
              <a:off x="3781575" y="2506741"/>
              <a:ext cx="187517" cy="255067"/>
            </a:xfrm>
            <a:custGeom>
              <a:avLst/>
              <a:gdLst/>
              <a:ahLst/>
              <a:cxnLst/>
              <a:rect l="l" t="t" r="r" b="b"/>
              <a:pathLst>
                <a:path w="1177" h="1601" extrusionOk="0">
                  <a:moveTo>
                    <a:pt x="1177" y="0"/>
                  </a:moveTo>
                  <a:lnTo>
                    <a:pt x="553" y="24"/>
                  </a:lnTo>
                  <a:cubicBezTo>
                    <a:pt x="553" y="24"/>
                    <a:pt x="0" y="541"/>
                    <a:pt x="106" y="1471"/>
                  </a:cubicBezTo>
                  <a:lnTo>
                    <a:pt x="342" y="1600"/>
                  </a:lnTo>
                  <a:cubicBezTo>
                    <a:pt x="342" y="1600"/>
                    <a:pt x="400" y="541"/>
                    <a:pt x="1177"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53;p17"/>
            <p:cNvSpPr/>
            <p:nvPr/>
          </p:nvSpPr>
          <p:spPr>
            <a:xfrm>
              <a:off x="3725336" y="2517893"/>
              <a:ext cx="93838" cy="215716"/>
            </a:xfrm>
            <a:custGeom>
              <a:avLst/>
              <a:gdLst/>
              <a:ahLst/>
              <a:cxnLst/>
              <a:rect l="l" t="t" r="r" b="b"/>
              <a:pathLst>
                <a:path w="589" h="1354" extrusionOk="0">
                  <a:moveTo>
                    <a:pt x="589" y="1"/>
                  </a:moveTo>
                  <a:lnTo>
                    <a:pt x="106" y="36"/>
                  </a:lnTo>
                  <a:cubicBezTo>
                    <a:pt x="0" y="942"/>
                    <a:pt x="283" y="1354"/>
                    <a:pt x="294" y="1354"/>
                  </a:cubicBezTo>
                  <a:lnTo>
                    <a:pt x="506" y="1354"/>
                  </a:lnTo>
                  <a:cubicBezTo>
                    <a:pt x="294" y="777"/>
                    <a:pt x="589" y="1"/>
                    <a:pt x="589"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54;p17"/>
            <p:cNvSpPr/>
            <p:nvPr/>
          </p:nvSpPr>
          <p:spPr>
            <a:xfrm>
              <a:off x="3535909" y="2679122"/>
              <a:ext cx="103238" cy="45246"/>
            </a:xfrm>
            <a:custGeom>
              <a:avLst/>
              <a:gdLst/>
              <a:ahLst/>
              <a:cxnLst/>
              <a:rect l="l" t="t" r="r" b="b"/>
              <a:pathLst>
                <a:path w="648" h="284" extrusionOk="0">
                  <a:moveTo>
                    <a:pt x="434" y="0"/>
                  </a:moveTo>
                  <a:cubicBezTo>
                    <a:pt x="210" y="0"/>
                    <a:pt x="1" y="95"/>
                    <a:pt x="1" y="95"/>
                  </a:cubicBezTo>
                  <a:lnTo>
                    <a:pt x="12" y="95"/>
                  </a:lnTo>
                  <a:lnTo>
                    <a:pt x="12" y="189"/>
                  </a:lnTo>
                  <a:lnTo>
                    <a:pt x="342" y="283"/>
                  </a:lnTo>
                  <a:lnTo>
                    <a:pt x="648" y="36"/>
                  </a:lnTo>
                  <a:cubicBezTo>
                    <a:pt x="579" y="10"/>
                    <a:pt x="506" y="0"/>
                    <a:pt x="434"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55;p17"/>
            <p:cNvSpPr/>
            <p:nvPr/>
          </p:nvSpPr>
          <p:spPr>
            <a:xfrm>
              <a:off x="3654122" y="2671634"/>
              <a:ext cx="1912" cy="159"/>
            </a:xfrm>
            <a:custGeom>
              <a:avLst/>
              <a:gdLst/>
              <a:ahLst/>
              <a:cxnLst/>
              <a:rect l="l" t="t" r="r" b="b"/>
              <a:pathLst>
                <a:path w="12" h="1" extrusionOk="0">
                  <a:moveTo>
                    <a:pt x="0" y="1"/>
                  </a:moveTo>
                  <a:lnTo>
                    <a:pt x="0" y="1"/>
                  </a:lnTo>
                  <a:lnTo>
                    <a:pt x="12" y="1"/>
                  </a:lnTo>
                  <a:close/>
                </a:path>
              </a:pathLst>
            </a:custGeom>
            <a:solidFill>
              <a:srgbClr val="814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6;p17"/>
            <p:cNvSpPr/>
            <p:nvPr/>
          </p:nvSpPr>
          <p:spPr>
            <a:xfrm>
              <a:off x="3693473" y="2649171"/>
              <a:ext cx="871945" cy="311306"/>
            </a:xfrm>
            <a:custGeom>
              <a:avLst/>
              <a:gdLst/>
              <a:ahLst/>
              <a:cxnLst/>
              <a:rect l="l" t="t" r="r" b="b"/>
              <a:pathLst>
                <a:path w="5473" h="1954" extrusionOk="0">
                  <a:moveTo>
                    <a:pt x="5472" y="0"/>
                  </a:moveTo>
                  <a:lnTo>
                    <a:pt x="5472" y="0"/>
                  </a:lnTo>
                  <a:cubicBezTo>
                    <a:pt x="4364" y="291"/>
                    <a:pt x="3285" y="382"/>
                    <a:pt x="2367" y="382"/>
                  </a:cubicBezTo>
                  <a:cubicBezTo>
                    <a:pt x="1278" y="382"/>
                    <a:pt x="415" y="253"/>
                    <a:pt x="0" y="177"/>
                  </a:cubicBezTo>
                  <a:lnTo>
                    <a:pt x="0" y="177"/>
                  </a:lnTo>
                  <a:lnTo>
                    <a:pt x="47" y="200"/>
                  </a:lnTo>
                  <a:lnTo>
                    <a:pt x="47" y="259"/>
                  </a:lnTo>
                  <a:lnTo>
                    <a:pt x="377" y="389"/>
                  </a:lnTo>
                  <a:cubicBezTo>
                    <a:pt x="412" y="471"/>
                    <a:pt x="436" y="518"/>
                    <a:pt x="436" y="518"/>
                  </a:cubicBezTo>
                  <a:lnTo>
                    <a:pt x="600" y="518"/>
                  </a:lnTo>
                  <a:lnTo>
                    <a:pt x="600" y="553"/>
                  </a:lnTo>
                  <a:lnTo>
                    <a:pt x="836" y="683"/>
                  </a:lnTo>
                  <a:cubicBezTo>
                    <a:pt x="849" y="688"/>
                    <a:pt x="859" y="690"/>
                    <a:pt x="867" y="690"/>
                  </a:cubicBezTo>
                  <a:cubicBezTo>
                    <a:pt x="895" y="690"/>
                    <a:pt x="895" y="663"/>
                    <a:pt x="895" y="636"/>
                  </a:cubicBezTo>
                  <a:lnTo>
                    <a:pt x="1295" y="777"/>
                  </a:lnTo>
                  <a:lnTo>
                    <a:pt x="1295" y="871"/>
                  </a:lnTo>
                  <a:lnTo>
                    <a:pt x="1718" y="1142"/>
                  </a:lnTo>
                  <a:lnTo>
                    <a:pt x="1718" y="1012"/>
                  </a:lnTo>
                  <a:lnTo>
                    <a:pt x="2142" y="1189"/>
                  </a:lnTo>
                  <a:lnTo>
                    <a:pt x="2142" y="1224"/>
                  </a:lnTo>
                  <a:lnTo>
                    <a:pt x="2824" y="1636"/>
                  </a:lnTo>
                  <a:lnTo>
                    <a:pt x="3024" y="1636"/>
                  </a:lnTo>
                  <a:lnTo>
                    <a:pt x="3189" y="1765"/>
                  </a:lnTo>
                  <a:cubicBezTo>
                    <a:pt x="3189" y="1895"/>
                    <a:pt x="3201" y="1954"/>
                    <a:pt x="3201" y="1954"/>
                  </a:cubicBezTo>
                  <a:lnTo>
                    <a:pt x="4531" y="1377"/>
                  </a:lnTo>
                  <a:lnTo>
                    <a:pt x="4648" y="953"/>
                  </a:lnTo>
                  <a:lnTo>
                    <a:pt x="5048" y="1024"/>
                  </a:lnTo>
                  <a:lnTo>
                    <a:pt x="5472" y="0"/>
                  </a:lnTo>
                  <a:close/>
                </a:path>
              </a:pathLst>
            </a:custGeom>
            <a:solidFill>
              <a:srgbClr val="814500">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7;p17"/>
            <p:cNvSpPr/>
            <p:nvPr/>
          </p:nvSpPr>
          <p:spPr>
            <a:xfrm>
              <a:off x="4315765" y="3445917"/>
              <a:ext cx="753890" cy="197076"/>
            </a:xfrm>
            <a:custGeom>
              <a:avLst/>
              <a:gdLst/>
              <a:ahLst/>
              <a:cxnLst/>
              <a:rect l="l" t="t" r="r" b="b"/>
              <a:pathLst>
                <a:path w="4732" h="1237" extrusionOk="0">
                  <a:moveTo>
                    <a:pt x="3225" y="0"/>
                  </a:moveTo>
                  <a:lnTo>
                    <a:pt x="1" y="542"/>
                  </a:lnTo>
                  <a:lnTo>
                    <a:pt x="978" y="1236"/>
                  </a:lnTo>
                  <a:lnTo>
                    <a:pt x="4331" y="1236"/>
                  </a:lnTo>
                  <a:lnTo>
                    <a:pt x="4732" y="954"/>
                  </a:lnTo>
                  <a:lnTo>
                    <a:pt x="3225"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58;p17"/>
            <p:cNvSpPr/>
            <p:nvPr/>
          </p:nvSpPr>
          <p:spPr>
            <a:xfrm>
              <a:off x="4257774" y="3389360"/>
              <a:ext cx="590590" cy="162185"/>
            </a:xfrm>
            <a:custGeom>
              <a:avLst/>
              <a:gdLst/>
              <a:ahLst/>
              <a:cxnLst/>
              <a:rect l="l" t="t" r="r" b="b"/>
              <a:pathLst>
                <a:path w="3707" h="1018" extrusionOk="0">
                  <a:moveTo>
                    <a:pt x="3707" y="614"/>
                  </a:moveTo>
                  <a:cubicBezTo>
                    <a:pt x="3707" y="614"/>
                    <a:pt x="3707" y="615"/>
                    <a:pt x="3707" y="615"/>
                  </a:cubicBezTo>
                  <a:lnTo>
                    <a:pt x="3707" y="615"/>
                  </a:lnTo>
                  <a:cubicBezTo>
                    <a:pt x="3707" y="615"/>
                    <a:pt x="3707" y="615"/>
                    <a:pt x="3707" y="614"/>
                  </a:cubicBezTo>
                  <a:close/>
                  <a:moveTo>
                    <a:pt x="1744" y="0"/>
                  </a:moveTo>
                  <a:cubicBezTo>
                    <a:pt x="1164" y="0"/>
                    <a:pt x="540" y="192"/>
                    <a:pt x="0" y="791"/>
                  </a:cubicBezTo>
                  <a:cubicBezTo>
                    <a:pt x="0" y="791"/>
                    <a:pt x="932" y="1017"/>
                    <a:pt x="1929" y="1017"/>
                  </a:cubicBezTo>
                  <a:cubicBezTo>
                    <a:pt x="2571" y="1017"/>
                    <a:pt x="3241" y="923"/>
                    <a:pt x="3707" y="615"/>
                  </a:cubicBezTo>
                  <a:lnTo>
                    <a:pt x="3707" y="615"/>
                  </a:lnTo>
                  <a:cubicBezTo>
                    <a:pt x="3706" y="615"/>
                    <a:pt x="3706" y="615"/>
                    <a:pt x="3706" y="615"/>
                  </a:cubicBezTo>
                  <a:cubicBezTo>
                    <a:pt x="3678" y="615"/>
                    <a:pt x="2781" y="0"/>
                    <a:pt x="1744" y="0"/>
                  </a:cubicBezTo>
                  <a:close/>
                </a:path>
              </a:pathLst>
            </a:custGeom>
            <a:solidFill>
              <a:srgbClr val="5A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59;p17"/>
            <p:cNvSpPr/>
            <p:nvPr/>
          </p:nvSpPr>
          <p:spPr>
            <a:xfrm>
              <a:off x="4471418" y="3394139"/>
              <a:ext cx="723779" cy="276894"/>
            </a:xfrm>
            <a:custGeom>
              <a:avLst/>
              <a:gdLst/>
              <a:ahLst/>
              <a:cxnLst/>
              <a:rect l="l" t="t" r="r" b="b"/>
              <a:pathLst>
                <a:path w="4543" h="1738" extrusionOk="0">
                  <a:moveTo>
                    <a:pt x="1552" y="1"/>
                  </a:moveTo>
                  <a:cubicBezTo>
                    <a:pt x="1092" y="1"/>
                    <a:pt x="576" y="57"/>
                    <a:pt x="1" y="196"/>
                  </a:cubicBezTo>
                  <a:cubicBezTo>
                    <a:pt x="1" y="196"/>
                    <a:pt x="2907" y="443"/>
                    <a:pt x="3813" y="1738"/>
                  </a:cubicBezTo>
                  <a:lnTo>
                    <a:pt x="4543" y="1149"/>
                  </a:lnTo>
                  <a:lnTo>
                    <a:pt x="4543" y="1149"/>
                  </a:lnTo>
                  <a:cubicBezTo>
                    <a:pt x="4543" y="1149"/>
                    <a:pt x="4543" y="1149"/>
                    <a:pt x="4543" y="1149"/>
                  </a:cubicBezTo>
                  <a:cubicBezTo>
                    <a:pt x="4543" y="1149"/>
                    <a:pt x="4543" y="1149"/>
                    <a:pt x="4543" y="1149"/>
                  </a:cubicBezTo>
                  <a:lnTo>
                    <a:pt x="4543" y="1149"/>
                  </a:lnTo>
                  <a:lnTo>
                    <a:pt x="4543" y="1149"/>
                  </a:lnTo>
                  <a:lnTo>
                    <a:pt x="4543" y="1149"/>
                  </a:lnTo>
                  <a:cubicBezTo>
                    <a:pt x="4534" y="1147"/>
                    <a:pt x="3617" y="1"/>
                    <a:pt x="1552"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60;p17"/>
            <p:cNvSpPr/>
            <p:nvPr/>
          </p:nvSpPr>
          <p:spPr>
            <a:xfrm>
              <a:off x="4182735" y="3247089"/>
              <a:ext cx="860633" cy="287090"/>
            </a:xfrm>
            <a:custGeom>
              <a:avLst/>
              <a:gdLst/>
              <a:ahLst/>
              <a:cxnLst/>
              <a:rect l="l" t="t" r="r" b="b"/>
              <a:pathLst>
                <a:path w="5402" h="1802" extrusionOk="0">
                  <a:moveTo>
                    <a:pt x="1839" y="0"/>
                  </a:moveTo>
                  <a:cubicBezTo>
                    <a:pt x="1257" y="0"/>
                    <a:pt x="636" y="119"/>
                    <a:pt x="0" y="425"/>
                  </a:cubicBezTo>
                  <a:lnTo>
                    <a:pt x="189" y="1802"/>
                  </a:lnTo>
                  <a:cubicBezTo>
                    <a:pt x="189" y="1802"/>
                    <a:pt x="1305" y="1111"/>
                    <a:pt x="3174" y="1111"/>
                  </a:cubicBezTo>
                  <a:cubicBezTo>
                    <a:pt x="3830" y="1111"/>
                    <a:pt x="4577" y="1196"/>
                    <a:pt x="5402" y="1425"/>
                  </a:cubicBezTo>
                  <a:cubicBezTo>
                    <a:pt x="5402" y="1425"/>
                    <a:pt x="3857" y="0"/>
                    <a:pt x="1839"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61;p17"/>
            <p:cNvSpPr/>
            <p:nvPr/>
          </p:nvSpPr>
          <p:spPr>
            <a:xfrm>
              <a:off x="4150872" y="3057501"/>
              <a:ext cx="1059461" cy="336160"/>
            </a:xfrm>
            <a:custGeom>
              <a:avLst/>
              <a:gdLst/>
              <a:ahLst/>
              <a:cxnLst/>
              <a:rect l="l" t="t" r="r" b="b"/>
              <a:pathLst>
                <a:path w="6650" h="2110" extrusionOk="0">
                  <a:moveTo>
                    <a:pt x="2795" y="1"/>
                  </a:moveTo>
                  <a:cubicBezTo>
                    <a:pt x="426" y="1"/>
                    <a:pt x="0" y="720"/>
                    <a:pt x="0" y="720"/>
                  </a:cubicBezTo>
                  <a:lnTo>
                    <a:pt x="6649" y="2109"/>
                  </a:lnTo>
                  <a:lnTo>
                    <a:pt x="5955" y="309"/>
                  </a:lnTo>
                  <a:cubicBezTo>
                    <a:pt x="4635" y="84"/>
                    <a:pt x="3602" y="1"/>
                    <a:pt x="2795"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62;p17"/>
            <p:cNvSpPr/>
            <p:nvPr/>
          </p:nvSpPr>
          <p:spPr>
            <a:xfrm>
              <a:off x="4111521" y="2990429"/>
              <a:ext cx="718203" cy="181941"/>
            </a:xfrm>
            <a:custGeom>
              <a:avLst/>
              <a:gdLst/>
              <a:ahLst/>
              <a:cxnLst/>
              <a:rect l="l" t="t" r="r" b="b"/>
              <a:pathLst>
                <a:path w="4508" h="1142" extrusionOk="0">
                  <a:moveTo>
                    <a:pt x="1836" y="0"/>
                  </a:moveTo>
                  <a:cubicBezTo>
                    <a:pt x="659" y="0"/>
                    <a:pt x="0" y="530"/>
                    <a:pt x="0" y="530"/>
                  </a:cubicBezTo>
                  <a:lnTo>
                    <a:pt x="247" y="1141"/>
                  </a:lnTo>
                  <a:cubicBezTo>
                    <a:pt x="932" y="649"/>
                    <a:pt x="1818" y="509"/>
                    <a:pt x="2605" y="509"/>
                  </a:cubicBezTo>
                  <a:cubicBezTo>
                    <a:pt x="3643" y="509"/>
                    <a:pt x="4507" y="753"/>
                    <a:pt x="4507" y="753"/>
                  </a:cubicBezTo>
                  <a:cubicBezTo>
                    <a:pt x="4507" y="753"/>
                    <a:pt x="3013" y="0"/>
                    <a:pt x="1836"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63;p17"/>
            <p:cNvSpPr/>
            <p:nvPr/>
          </p:nvSpPr>
          <p:spPr>
            <a:xfrm>
              <a:off x="4366428" y="2920966"/>
              <a:ext cx="742579" cy="422032"/>
            </a:xfrm>
            <a:custGeom>
              <a:avLst/>
              <a:gdLst/>
              <a:ahLst/>
              <a:cxnLst/>
              <a:rect l="l" t="t" r="r" b="b"/>
              <a:pathLst>
                <a:path w="4661" h="2649" extrusionOk="0">
                  <a:moveTo>
                    <a:pt x="3237" y="1"/>
                  </a:moveTo>
                  <a:lnTo>
                    <a:pt x="1" y="424"/>
                  </a:lnTo>
                  <a:cubicBezTo>
                    <a:pt x="1" y="424"/>
                    <a:pt x="2472" y="765"/>
                    <a:pt x="4661" y="2648"/>
                  </a:cubicBezTo>
                  <a:lnTo>
                    <a:pt x="3237"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64;p17"/>
            <p:cNvSpPr/>
            <p:nvPr/>
          </p:nvSpPr>
          <p:spPr>
            <a:xfrm>
              <a:off x="4595207" y="2927976"/>
              <a:ext cx="808218" cy="634402"/>
            </a:xfrm>
            <a:custGeom>
              <a:avLst/>
              <a:gdLst/>
              <a:ahLst/>
              <a:cxnLst/>
              <a:rect l="l" t="t" r="r" b="b"/>
              <a:pathLst>
                <a:path w="5073" h="3982" extrusionOk="0">
                  <a:moveTo>
                    <a:pt x="419" y="0"/>
                  </a:moveTo>
                  <a:cubicBezTo>
                    <a:pt x="279" y="0"/>
                    <a:pt x="139" y="9"/>
                    <a:pt x="0" y="27"/>
                  </a:cubicBezTo>
                  <a:cubicBezTo>
                    <a:pt x="0" y="27"/>
                    <a:pt x="2542" y="745"/>
                    <a:pt x="4013" y="3981"/>
                  </a:cubicBezTo>
                  <a:lnTo>
                    <a:pt x="5072" y="2322"/>
                  </a:lnTo>
                  <a:cubicBezTo>
                    <a:pt x="5061" y="2322"/>
                    <a:pt x="2718" y="0"/>
                    <a:pt x="419"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65;p17"/>
            <p:cNvSpPr/>
            <p:nvPr/>
          </p:nvSpPr>
          <p:spPr>
            <a:xfrm>
              <a:off x="4162184" y="2844494"/>
              <a:ext cx="878636" cy="205998"/>
            </a:xfrm>
            <a:custGeom>
              <a:avLst/>
              <a:gdLst/>
              <a:ahLst/>
              <a:cxnLst/>
              <a:rect l="l" t="t" r="r" b="b"/>
              <a:pathLst>
                <a:path w="5515" h="1293" extrusionOk="0">
                  <a:moveTo>
                    <a:pt x="1697" y="0"/>
                  </a:moveTo>
                  <a:cubicBezTo>
                    <a:pt x="1355" y="0"/>
                    <a:pt x="1003" y="35"/>
                    <a:pt x="647" y="116"/>
                  </a:cubicBezTo>
                  <a:lnTo>
                    <a:pt x="0" y="1034"/>
                  </a:lnTo>
                  <a:lnTo>
                    <a:pt x="0" y="1245"/>
                  </a:lnTo>
                  <a:cubicBezTo>
                    <a:pt x="0" y="1245"/>
                    <a:pt x="695" y="888"/>
                    <a:pt x="2264" y="888"/>
                  </a:cubicBezTo>
                  <a:cubicBezTo>
                    <a:pt x="3093" y="888"/>
                    <a:pt x="4165" y="988"/>
                    <a:pt x="5507" y="1293"/>
                  </a:cubicBezTo>
                  <a:cubicBezTo>
                    <a:pt x="5507" y="1293"/>
                    <a:pt x="5507" y="1293"/>
                    <a:pt x="5507" y="1293"/>
                  </a:cubicBezTo>
                  <a:cubicBezTo>
                    <a:pt x="5514" y="1293"/>
                    <a:pt x="3783" y="0"/>
                    <a:pt x="1697"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66;p17"/>
            <p:cNvSpPr/>
            <p:nvPr/>
          </p:nvSpPr>
          <p:spPr>
            <a:xfrm>
              <a:off x="4810763" y="2675458"/>
              <a:ext cx="508223" cy="425696"/>
            </a:xfrm>
            <a:custGeom>
              <a:avLst/>
              <a:gdLst/>
              <a:ahLst/>
              <a:cxnLst/>
              <a:rect l="l" t="t" r="r" b="b"/>
              <a:pathLst>
                <a:path w="3190" h="2672" extrusionOk="0">
                  <a:moveTo>
                    <a:pt x="1683" y="0"/>
                  </a:moveTo>
                  <a:lnTo>
                    <a:pt x="1" y="1365"/>
                  </a:lnTo>
                  <a:lnTo>
                    <a:pt x="3190" y="2671"/>
                  </a:lnTo>
                  <a:lnTo>
                    <a:pt x="1683"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67;p17"/>
            <p:cNvSpPr/>
            <p:nvPr/>
          </p:nvSpPr>
          <p:spPr>
            <a:xfrm>
              <a:off x="4231486" y="2707321"/>
              <a:ext cx="1153140" cy="588837"/>
            </a:xfrm>
            <a:custGeom>
              <a:avLst/>
              <a:gdLst/>
              <a:ahLst/>
              <a:cxnLst/>
              <a:rect l="l" t="t" r="r" b="b"/>
              <a:pathLst>
                <a:path w="7238" h="3696" extrusionOk="0">
                  <a:moveTo>
                    <a:pt x="1507" y="0"/>
                  </a:moveTo>
                  <a:cubicBezTo>
                    <a:pt x="1507" y="0"/>
                    <a:pt x="577" y="353"/>
                    <a:pt x="0" y="989"/>
                  </a:cubicBezTo>
                  <a:cubicBezTo>
                    <a:pt x="0" y="989"/>
                    <a:pt x="187" y="964"/>
                    <a:pt x="512" y="964"/>
                  </a:cubicBezTo>
                  <a:cubicBezTo>
                    <a:pt x="1606" y="964"/>
                    <a:pt x="4264" y="1244"/>
                    <a:pt x="6578" y="3695"/>
                  </a:cubicBezTo>
                  <a:lnTo>
                    <a:pt x="7237" y="2813"/>
                  </a:lnTo>
                  <a:cubicBezTo>
                    <a:pt x="7237" y="2813"/>
                    <a:pt x="4319" y="341"/>
                    <a:pt x="1507"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68;p17"/>
            <p:cNvSpPr/>
            <p:nvPr/>
          </p:nvSpPr>
          <p:spPr>
            <a:xfrm>
              <a:off x="4150872" y="3129194"/>
              <a:ext cx="1143103" cy="506311"/>
            </a:xfrm>
            <a:custGeom>
              <a:avLst/>
              <a:gdLst/>
              <a:ahLst/>
              <a:cxnLst/>
              <a:rect l="l" t="t" r="r" b="b"/>
              <a:pathLst>
                <a:path w="7175" h="3178" extrusionOk="0">
                  <a:moveTo>
                    <a:pt x="1939" y="0"/>
                  </a:moveTo>
                  <a:cubicBezTo>
                    <a:pt x="1336" y="0"/>
                    <a:pt x="689" y="81"/>
                    <a:pt x="0" y="270"/>
                  </a:cubicBezTo>
                  <a:lnTo>
                    <a:pt x="71" y="1330"/>
                  </a:lnTo>
                  <a:cubicBezTo>
                    <a:pt x="71" y="1330"/>
                    <a:pt x="913" y="1077"/>
                    <a:pt x="2028" y="1077"/>
                  </a:cubicBezTo>
                  <a:cubicBezTo>
                    <a:pt x="3403" y="1077"/>
                    <a:pt x="5194" y="1461"/>
                    <a:pt x="6331" y="3177"/>
                  </a:cubicBezTo>
                  <a:lnTo>
                    <a:pt x="7155" y="2400"/>
                  </a:lnTo>
                  <a:cubicBezTo>
                    <a:pt x="7175" y="2380"/>
                    <a:pt x="5221" y="0"/>
                    <a:pt x="1939"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69;p17"/>
            <p:cNvSpPr/>
            <p:nvPr/>
          </p:nvSpPr>
          <p:spPr>
            <a:xfrm>
              <a:off x="4178912" y="3425365"/>
              <a:ext cx="946983" cy="343966"/>
            </a:xfrm>
            <a:custGeom>
              <a:avLst/>
              <a:gdLst/>
              <a:ahLst/>
              <a:cxnLst/>
              <a:rect l="l" t="t" r="r" b="b"/>
              <a:pathLst>
                <a:path w="5944" h="2159" extrusionOk="0">
                  <a:moveTo>
                    <a:pt x="1" y="0"/>
                  </a:moveTo>
                  <a:lnTo>
                    <a:pt x="95" y="883"/>
                  </a:lnTo>
                  <a:cubicBezTo>
                    <a:pt x="95" y="883"/>
                    <a:pt x="1752" y="2159"/>
                    <a:pt x="3777" y="2159"/>
                  </a:cubicBezTo>
                  <a:cubicBezTo>
                    <a:pt x="4439" y="2159"/>
                    <a:pt x="5141" y="2022"/>
                    <a:pt x="5838" y="1659"/>
                  </a:cubicBezTo>
                  <a:lnTo>
                    <a:pt x="5944" y="1377"/>
                  </a:lnTo>
                  <a:cubicBezTo>
                    <a:pt x="5941" y="1377"/>
                    <a:pt x="5920" y="1377"/>
                    <a:pt x="5879" y="1377"/>
                  </a:cubicBezTo>
                  <a:cubicBezTo>
                    <a:pt x="5465" y="1377"/>
                    <a:pt x="3099" y="1319"/>
                    <a:pt x="1"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70;p17"/>
            <p:cNvSpPr/>
            <p:nvPr/>
          </p:nvSpPr>
          <p:spPr>
            <a:xfrm>
              <a:off x="4419002" y="2845928"/>
              <a:ext cx="982511" cy="922608"/>
            </a:xfrm>
            <a:custGeom>
              <a:avLst/>
              <a:gdLst/>
              <a:ahLst/>
              <a:cxnLst/>
              <a:rect l="l" t="t" r="r" b="b"/>
              <a:pathLst>
                <a:path w="6167" h="5791" extrusionOk="0">
                  <a:moveTo>
                    <a:pt x="3860" y="4884"/>
                  </a:moveTo>
                  <a:lnTo>
                    <a:pt x="3989" y="5014"/>
                  </a:lnTo>
                  <a:cubicBezTo>
                    <a:pt x="3907" y="5002"/>
                    <a:pt x="3813" y="4990"/>
                    <a:pt x="3695" y="4990"/>
                  </a:cubicBezTo>
                  <a:lnTo>
                    <a:pt x="3860" y="4884"/>
                  </a:lnTo>
                  <a:close/>
                  <a:moveTo>
                    <a:pt x="5331" y="1"/>
                  </a:moveTo>
                  <a:cubicBezTo>
                    <a:pt x="5731" y="2425"/>
                    <a:pt x="3436" y="5261"/>
                    <a:pt x="94" y="5296"/>
                  </a:cubicBezTo>
                  <a:lnTo>
                    <a:pt x="0" y="5296"/>
                  </a:lnTo>
                  <a:cubicBezTo>
                    <a:pt x="632" y="5562"/>
                    <a:pt x="1424" y="5790"/>
                    <a:pt x="2283" y="5790"/>
                  </a:cubicBezTo>
                  <a:cubicBezTo>
                    <a:pt x="2945" y="5790"/>
                    <a:pt x="3646" y="5655"/>
                    <a:pt x="4342" y="5296"/>
                  </a:cubicBezTo>
                  <a:lnTo>
                    <a:pt x="4448" y="5014"/>
                  </a:lnTo>
                  <a:lnTo>
                    <a:pt x="4378" y="5014"/>
                  </a:lnTo>
                  <a:lnTo>
                    <a:pt x="4613" y="4837"/>
                  </a:lnTo>
                  <a:cubicBezTo>
                    <a:pt x="4637" y="4884"/>
                    <a:pt x="4672" y="4908"/>
                    <a:pt x="4684" y="4955"/>
                  </a:cubicBezTo>
                  <a:lnTo>
                    <a:pt x="5507" y="4178"/>
                  </a:lnTo>
                  <a:cubicBezTo>
                    <a:pt x="5507" y="4178"/>
                    <a:pt x="5472" y="4131"/>
                    <a:pt x="5401" y="4072"/>
                  </a:cubicBezTo>
                  <a:lnTo>
                    <a:pt x="6166" y="2849"/>
                  </a:lnTo>
                  <a:cubicBezTo>
                    <a:pt x="6166" y="2837"/>
                    <a:pt x="5990" y="2660"/>
                    <a:pt x="5707" y="2425"/>
                  </a:cubicBezTo>
                  <a:lnTo>
                    <a:pt x="6060" y="1943"/>
                  </a:lnTo>
                  <a:cubicBezTo>
                    <a:pt x="6060" y="1943"/>
                    <a:pt x="5884" y="1790"/>
                    <a:pt x="5590" y="1578"/>
                  </a:cubicBezTo>
                  <a:lnTo>
                    <a:pt x="5590" y="1578"/>
                  </a:lnTo>
                  <a:lnTo>
                    <a:pt x="5672" y="1601"/>
                  </a:lnTo>
                  <a:lnTo>
                    <a:pt x="5331" y="1"/>
                  </a:lnTo>
                  <a:close/>
                </a:path>
              </a:pathLst>
            </a:custGeom>
            <a:solidFill>
              <a:srgbClr val="814500">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71;p17"/>
            <p:cNvSpPr/>
            <p:nvPr/>
          </p:nvSpPr>
          <p:spPr>
            <a:xfrm>
              <a:off x="5176395" y="3578948"/>
              <a:ext cx="73286" cy="108973"/>
            </a:xfrm>
            <a:custGeom>
              <a:avLst/>
              <a:gdLst/>
              <a:ahLst/>
              <a:cxnLst/>
              <a:rect l="l" t="t" r="r" b="b"/>
              <a:pathLst>
                <a:path w="460" h="684" extrusionOk="0">
                  <a:moveTo>
                    <a:pt x="118" y="1"/>
                  </a:moveTo>
                  <a:lnTo>
                    <a:pt x="0" y="683"/>
                  </a:lnTo>
                  <a:lnTo>
                    <a:pt x="459" y="636"/>
                  </a:lnTo>
                  <a:lnTo>
                    <a:pt x="118"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72;p17"/>
            <p:cNvSpPr/>
            <p:nvPr/>
          </p:nvSpPr>
          <p:spPr>
            <a:xfrm>
              <a:off x="5176395" y="3534020"/>
              <a:ext cx="157565" cy="165212"/>
            </a:xfrm>
            <a:custGeom>
              <a:avLst/>
              <a:gdLst/>
              <a:ahLst/>
              <a:cxnLst/>
              <a:rect l="l" t="t" r="r" b="b"/>
              <a:pathLst>
                <a:path w="989" h="1037" extrusionOk="0">
                  <a:moveTo>
                    <a:pt x="47" y="1"/>
                  </a:moveTo>
                  <a:lnTo>
                    <a:pt x="0" y="424"/>
                  </a:lnTo>
                  <a:lnTo>
                    <a:pt x="459" y="918"/>
                  </a:lnTo>
                  <a:lnTo>
                    <a:pt x="859" y="1036"/>
                  </a:lnTo>
                  <a:lnTo>
                    <a:pt x="989" y="789"/>
                  </a:lnTo>
                  <a:lnTo>
                    <a:pt x="659" y="259"/>
                  </a:lnTo>
                  <a:lnTo>
                    <a:pt x="47" y="1"/>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73;p17"/>
            <p:cNvSpPr/>
            <p:nvPr/>
          </p:nvSpPr>
          <p:spPr>
            <a:xfrm>
              <a:off x="5249522" y="3458981"/>
              <a:ext cx="195005" cy="120125"/>
            </a:xfrm>
            <a:custGeom>
              <a:avLst/>
              <a:gdLst/>
              <a:ahLst/>
              <a:cxnLst/>
              <a:rect l="l" t="t" r="r" b="b"/>
              <a:pathLst>
                <a:path w="1224" h="754" extrusionOk="0">
                  <a:moveTo>
                    <a:pt x="824" y="1"/>
                  </a:moveTo>
                  <a:lnTo>
                    <a:pt x="0" y="201"/>
                  </a:lnTo>
                  <a:lnTo>
                    <a:pt x="1071" y="754"/>
                  </a:lnTo>
                  <a:lnTo>
                    <a:pt x="1224" y="260"/>
                  </a:lnTo>
                  <a:lnTo>
                    <a:pt x="824"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74;p17"/>
            <p:cNvSpPr/>
            <p:nvPr/>
          </p:nvSpPr>
          <p:spPr>
            <a:xfrm>
              <a:off x="5204435" y="3490845"/>
              <a:ext cx="240091" cy="168877"/>
            </a:xfrm>
            <a:custGeom>
              <a:avLst/>
              <a:gdLst/>
              <a:ahLst/>
              <a:cxnLst/>
              <a:rect l="l" t="t" r="r" b="b"/>
              <a:pathLst>
                <a:path w="1507" h="1060" extrusionOk="0">
                  <a:moveTo>
                    <a:pt x="283" y="1"/>
                  </a:moveTo>
                  <a:lnTo>
                    <a:pt x="1" y="272"/>
                  </a:lnTo>
                  <a:lnTo>
                    <a:pt x="813" y="1060"/>
                  </a:lnTo>
                  <a:lnTo>
                    <a:pt x="1107" y="1060"/>
                  </a:lnTo>
                  <a:lnTo>
                    <a:pt x="1507" y="507"/>
                  </a:lnTo>
                  <a:lnTo>
                    <a:pt x="283"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75;p17"/>
            <p:cNvSpPr/>
            <p:nvPr/>
          </p:nvSpPr>
          <p:spPr>
            <a:xfrm>
              <a:off x="5204435" y="3445917"/>
              <a:ext cx="197076" cy="88262"/>
            </a:xfrm>
            <a:custGeom>
              <a:avLst/>
              <a:gdLst/>
              <a:ahLst/>
              <a:cxnLst/>
              <a:rect l="l" t="t" r="r" b="b"/>
              <a:pathLst>
                <a:path w="1237" h="554" extrusionOk="0">
                  <a:moveTo>
                    <a:pt x="95" y="0"/>
                  </a:moveTo>
                  <a:lnTo>
                    <a:pt x="1" y="554"/>
                  </a:lnTo>
                  <a:lnTo>
                    <a:pt x="1236" y="189"/>
                  </a:lnTo>
                  <a:lnTo>
                    <a:pt x="95"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76;p17"/>
            <p:cNvSpPr/>
            <p:nvPr/>
          </p:nvSpPr>
          <p:spPr>
            <a:xfrm>
              <a:off x="5257010" y="2611572"/>
              <a:ext cx="320706" cy="300154"/>
            </a:xfrm>
            <a:custGeom>
              <a:avLst/>
              <a:gdLst/>
              <a:ahLst/>
              <a:cxnLst/>
              <a:rect l="l" t="t" r="r" b="b"/>
              <a:pathLst>
                <a:path w="2013" h="1884" extrusionOk="0">
                  <a:moveTo>
                    <a:pt x="647" y="1"/>
                  </a:moveTo>
                  <a:cubicBezTo>
                    <a:pt x="0" y="401"/>
                    <a:pt x="0" y="1872"/>
                    <a:pt x="130" y="1884"/>
                  </a:cubicBezTo>
                  <a:cubicBezTo>
                    <a:pt x="259" y="1884"/>
                    <a:pt x="2013" y="895"/>
                    <a:pt x="2013" y="895"/>
                  </a:cubicBezTo>
                  <a:cubicBezTo>
                    <a:pt x="1542" y="366"/>
                    <a:pt x="647" y="1"/>
                    <a:pt x="647" y="1"/>
                  </a:cubicBezTo>
                  <a:close/>
                </a:path>
              </a:pathLst>
            </a:custGeom>
            <a:solidFill>
              <a:srgbClr val="5A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77;p17"/>
            <p:cNvSpPr/>
            <p:nvPr/>
          </p:nvSpPr>
          <p:spPr>
            <a:xfrm>
              <a:off x="5228811" y="2634195"/>
              <a:ext cx="332018" cy="378857"/>
            </a:xfrm>
            <a:custGeom>
              <a:avLst/>
              <a:gdLst/>
              <a:ahLst/>
              <a:cxnLst/>
              <a:rect l="l" t="t" r="r" b="b"/>
              <a:pathLst>
                <a:path w="2084" h="2378" extrusionOk="0">
                  <a:moveTo>
                    <a:pt x="1330" y="0"/>
                  </a:moveTo>
                  <a:cubicBezTo>
                    <a:pt x="1330" y="0"/>
                    <a:pt x="1" y="824"/>
                    <a:pt x="24" y="2377"/>
                  </a:cubicBezTo>
                  <a:cubicBezTo>
                    <a:pt x="24" y="2377"/>
                    <a:pt x="730" y="871"/>
                    <a:pt x="2084" y="436"/>
                  </a:cubicBezTo>
                  <a:lnTo>
                    <a:pt x="1330"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78;p17"/>
            <p:cNvSpPr/>
            <p:nvPr/>
          </p:nvSpPr>
          <p:spPr>
            <a:xfrm>
              <a:off x="5343200" y="2990429"/>
              <a:ext cx="451984" cy="168877"/>
            </a:xfrm>
            <a:custGeom>
              <a:avLst/>
              <a:gdLst/>
              <a:ahLst/>
              <a:cxnLst/>
              <a:rect l="l" t="t" r="r" b="b"/>
              <a:pathLst>
                <a:path w="2837" h="1060" extrusionOk="0">
                  <a:moveTo>
                    <a:pt x="2354" y="0"/>
                  </a:moveTo>
                  <a:lnTo>
                    <a:pt x="1" y="494"/>
                  </a:lnTo>
                  <a:cubicBezTo>
                    <a:pt x="1" y="494"/>
                    <a:pt x="97" y="487"/>
                    <a:pt x="264" y="487"/>
                  </a:cubicBezTo>
                  <a:cubicBezTo>
                    <a:pt x="748" y="487"/>
                    <a:pt x="1822" y="552"/>
                    <a:pt x="2837" y="1059"/>
                  </a:cubicBezTo>
                  <a:lnTo>
                    <a:pt x="2354"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79;p17"/>
            <p:cNvSpPr/>
            <p:nvPr/>
          </p:nvSpPr>
          <p:spPr>
            <a:xfrm>
              <a:off x="5380640" y="3093188"/>
              <a:ext cx="363881" cy="244074"/>
            </a:xfrm>
            <a:custGeom>
              <a:avLst/>
              <a:gdLst/>
              <a:ahLst/>
              <a:cxnLst/>
              <a:rect l="l" t="t" r="r" b="b"/>
              <a:pathLst>
                <a:path w="2284" h="1532" extrusionOk="0">
                  <a:moveTo>
                    <a:pt x="628" y="1"/>
                  </a:moveTo>
                  <a:cubicBezTo>
                    <a:pt x="433" y="1"/>
                    <a:pt x="224" y="43"/>
                    <a:pt x="1" y="143"/>
                  </a:cubicBezTo>
                  <a:cubicBezTo>
                    <a:pt x="1" y="143"/>
                    <a:pt x="24" y="138"/>
                    <a:pt x="67" y="138"/>
                  </a:cubicBezTo>
                  <a:cubicBezTo>
                    <a:pt x="271" y="138"/>
                    <a:pt x="912" y="251"/>
                    <a:pt x="1601" y="1532"/>
                  </a:cubicBezTo>
                  <a:lnTo>
                    <a:pt x="2284" y="1202"/>
                  </a:lnTo>
                  <a:cubicBezTo>
                    <a:pt x="2284" y="1202"/>
                    <a:pt x="1666" y="1"/>
                    <a:pt x="628"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80;p17"/>
            <p:cNvSpPr/>
            <p:nvPr/>
          </p:nvSpPr>
          <p:spPr>
            <a:xfrm>
              <a:off x="5318825" y="3025160"/>
              <a:ext cx="532598" cy="289639"/>
            </a:xfrm>
            <a:custGeom>
              <a:avLst/>
              <a:gdLst/>
              <a:ahLst/>
              <a:cxnLst/>
              <a:rect l="l" t="t" r="r" b="b"/>
              <a:pathLst>
                <a:path w="3343" h="1818" extrusionOk="0">
                  <a:moveTo>
                    <a:pt x="1061" y="0"/>
                  </a:moveTo>
                  <a:cubicBezTo>
                    <a:pt x="640" y="0"/>
                    <a:pt x="252" y="124"/>
                    <a:pt x="1" y="476"/>
                  </a:cubicBezTo>
                  <a:cubicBezTo>
                    <a:pt x="1" y="476"/>
                    <a:pt x="45" y="471"/>
                    <a:pt x="126" y="471"/>
                  </a:cubicBezTo>
                  <a:cubicBezTo>
                    <a:pt x="495" y="471"/>
                    <a:pt x="1617" y="582"/>
                    <a:pt x="2660" y="1818"/>
                  </a:cubicBezTo>
                  <a:lnTo>
                    <a:pt x="3343" y="1347"/>
                  </a:lnTo>
                  <a:lnTo>
                    <a:pt x="3237" y="700"/>
                  </a:lnTo>
                  <a:cubicBezTo>
                    <a:pt x="3253" y="700"/>
                    <a:pt x="2063" y="0"/>
                    <a:pt x="1061"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81;p17"/>
            <p:cNvSpPr/>
            <p:nvPr/>
          </p:nvSpPr>
          <p:spPr>
            <a:xfrm>
              <a:off x="5257010" y="3265889"/>
              <a:ext cx="206316" cy="142748"/>
            </a:xfrm>
            <a:custGeom>
              <a:avLst/>
              <a:gdLst/>
              <a:ahLst/>
              <a:cxnLst/>
              <a:rect l="l" t="t" r="r" b="b"/>
              <a:pathLst>
                <a:path w="1295" h="896" extrusionOk="0">
                  <a:moveTo>
                    <a:pt x="389" y="1"/>
                  </a:moveTo>
                  <a:lnTo>
                    <a:pt x="0" y="777"/>
                  </a:lnTo>
                  <a:lnTo>
                    <a:pt x="1295" y="895"/>
                  </a:lnTo>
                  <a:lnTo>
                    <a:pt x="389"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82;p17"/>
            <p:cNvSpPr/>
            <p:nvPr/>
          </p:nvSpPr>
          <p:spPr>
            <a:xfrm>
              <a:off x="5204435" y="3367055"/>
              <a:ext cx="256979" cy="155813"/>
            </a:xfrm>
            <a:custGeom>
              <a:avLst/>
              <a:gdLst/>
              <a:ahLst/>
              <a:cxnLst/>
              <a:rect l="l" t="t" r="r" b="b"/>
              <a:pathLst>
                <a:path w="1613" h="978" extrusionOk="0">
                  <a:moveTo>
                    <a:pt x="473" y="1"/>
                  </a:moveTo>
                  <a:cubicBezTo>
                    <a:pt x="174" y="1"/>
                    <a:pt x="95" y="72"/>
                    <a:pt x="95" y="72"/>
                  </a:cubicBezTo>
                  <a:lnTo>
                    <a:pt x="1" y="625"/>
                  </a:lnTo>
                  <a:cubicBezTo>
                    <a:pt x="106" y="602"/>
                    <a:pt x="211" y="593"/>
                    <a:pt x="314" y="593"/>
                  </a:cubicBezTo>
                  <a:cubicBezTo>
                    <a:pt x="964" y="593"/>
                    <a:pt x="1542" y="978"/>
                    <a:pt x="1542" y="978"/>
                  </a:cubicBezTo>
                  <a:lnTo>
                    <a:pt x="1613" y="260"/>
                  </a:lnTo>
                  <a:lnTo>
                    <a:pt x="1425" y="142"/>
                  </a:lnTo>
                  <a:cubicBezTo>
                    <a:pt x="978" y="33"/>
                    <a:pt x="676" y="1"/>
                    <a:pt x="473"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83;p17"/>
            <p:cNvSpPr/>
            <p:nvPr/>
          </p:nvSpPr>
          <p:spPr>
            <a:xfrm>
              <a:off x="5279473" y="3204073"/>
              <a:ext cx="288843" cy="253315"/>
            </a:xfrm>
            <a:custGeom>
              <a:avLst/>
              <a:gdLst/>
              <a:ahLst/>
              <a:cxnLst/>
              <a:rect l="l" t="t" r="r" b="b"/>
              <a:pathLst>
                <a:path w="1813" h="1590" extrusionOk="0">
                  <a:moveTo>
                    <a:pt x="389" y="0"/>
                  </a:moveTo>
                  <a:lnTo>
                    <a:pt x="0" y="577"/>
                  </a:lnTo>
                  <a:cubicBezTo>
                    <a:pt x="624" y="777"/>
                    <a:pt x="1154" y="1589"/>
                    <a:pt x="1154" y="1589"/>
                  </a:cubicBezTo>
                  <a:cubicBezTo>
                    <a:pt x="1224" y="1471"/>
                    <a:pt x="1813" y="989"/>
                    <a:pt x="1813" y="989"/>
                  </a:cubicBezTo>
                  <a:cubicBezTo>
                    <a:pt x="1577" y="36"/>
                    <a:pt x="401" y="12"/>
                    <a:pt x="389"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684;p17"/>
            <p:cNvSpPr/>
            <p:nvPr/>
          </p:nvSpPr>
          <p:spPr>
            <a:xfrm>
              <a:off x="5313249" y="3071043"/>
              <a:ext cx="375033" cy="320706"/>
            </a:xfrm>
            <a:custGeom>
              <a:avLst/>
              <a:gdLst/>
              <a:ahLst/>
              <a:cxnLst/>
              <a:rect l="l" t="t" r="r" b="b"/>
              <a:pathLst>
                <a:path w="2354" h="2013" extrusionOk="0">
                  <a:moveTo>
                    <a:pt x="953" y="0"/>
                  </a:moveTo>
                  <a:cubicBezTo>
                    <a:pt x="506" y="94"/>
                    <a:pt x="0" y="906"/>
                    <a:pt x="0" y="906"/>
                  </a:cubicBezTo>
                  <a:cubicBezTo>
                    <a:pt x="848" y="953"/>
                    <a:pt x="1660" y="2000"/>
                    <a:pt x="1660" y="2012"/>
                  </a:cubicBezTo>
                  <a:lnTo>
                    <a:pt x="2354" y="1695"/>
                  </a:lnTo>
                  <a:cubicBezTo>
                    <a:pt x="1801" y="388"/>
                    <a:pt x="953" y="0"/>
                    <a:pt x="953"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685;p17"/>
            <p:cNvSpPr/>
            <p:nvPr/>
          </p:nvSpPr>
          <p:spPr>
            <a:xfrm>
              <a:off x="5288873" y="2991544"/>
              <a:ext cx="318794" cy="210777"/>
            </a:xfrm>
            <a:custGeom>
              <a:avLst/>
              <a:gdLst/>
              <a:ahLst/>
              <a:cxnLst/>
              <a:rect l="l" t="t" r="r" b="b"/>
              <a:pathLst>
                <a:path w="2001" h="1323" extrusionOk="0">
                  <a:moveTo>
                    <a:pt x="1457" y="0"/>
                  </a:moveTo>
                  <a:cubicBezTo>
                    <a:pt x="736" y="0"/>
                    <a:pt x="0" y="822"/>
                    <a:pt x="0" y="840"/>
                  </a:cubicBezTo>
                  <a:lnTo>
                    <a:pt x="283" y="1323"/>
                  </a:lnTo>
                  <a:cubicBezTo>
                    <a:pt x="1048" y="699"/>
                    <a:pt x="2001" y="193"/>
                    <a:pt x="2001" y="193"/>
                  </a:cubicBezTo>
                  <a:cubicBezTo>
                    <a:pt x="1829" y="55"/>
                    <a:pt x="1644" y="0"/>
                    <a:pt x="1457" y="0"/>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686;p17"/>
            <p:cNvSpPr/>
            <p:nvPr/>
          </p:nvSpPr>
          <p:spPr>
            <a:xfrm>
              <a:off x="5232634" y="2727873"/>
              <a:ext cx="511887" cy="410721"/>
            </a:xfrm>
            <a:custGeom>
              <a:avLst/>
              <a:gdLst/>
              <a:ahLst/>
              <a:cxnLst/>
              <a:rect l="l" t="t" r="r" b="b"/>
              <a:pathLst>
                <a:path w="3213" h="2578" extrusionOk="0">
                  <a:moveTo>
                    <a:pt x="2166" y="1"/>
                  </a:moveTo>
                  <a:cubicBezTo>
                    <a:pt x="353" y="330"/>
                    <a:pt x="0" y="1789"/>
                    <a:pt x="0" y="1789"/>
                  </a:cubicBezTo>
                  <a:lnTo>
                    <a:pt x="106" y="2342"/>
                  </a:lnTo>
                  <a:lnTo>
                    <a:pt x="400" y="2578"/>
                  </a:lnTo>
                  <a:cubicBezTo>
                    <a:pt x="1403" y="1834"/>
                    <a:pt x="2813" y="1788"/>
                    <a:pt x="3142" y="1788"/>
                  </a:cubicBezTo>
                  <a:cubicBezTo>
                    <a:pt x="3188" y="1788"/>
                    <a:pt x="3213" y="1789"/>
                    <a:pt x="3213" y="1789"/>
                  </a:cubicBezTo>
                  <a:cubicBezTo>
                    <a:pt x="2977" y="1130"/>
                    <a:pt x="2166" y="1"/>
                    <a:pt x="2166"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687;p17"/>
            <p:cNvSpPr/>
            <p:nvPr/>
          </p:nvSpPr>
          <p:spPr>
            <a:xfrm>
              <a:off x="5043206" y="2529205"/>
              <a:ext cx="358305" cy="571950"/>
            </a:xfrm>
            <a:custGeom>
              <a:avLst/>
              <a:gdLst/>
              <a:ahLst/>
              <a:cxnLst/>
              <a:rect l="l" t="t" r="r" b="b"/>
              <a:pathLst>
                <a:path w="2249" h="3590" extrusionOk="0">
                  <a:moveTo>
                    <a:pt x="1048" y="0"/>
                  </a:moveTo>
                  <a:lnTo>
                    <a:pt x="1" y="2024"/>
                  </a:lnTo>
                  <a:lnTo>
                    <a:pt x="1295" y="3589"/>
                  </a:lnTo>
                  <a:cubicBezTo>
                    <a:pt x="1295" y="1942"/>
                    <a:pt x="2248" y="506"/>
                    <a:pt x="2248" y="506"/>
                  </a:cubicBezTo>
                  <a:lnTo>
                    <a:pt x="1048" y="0"/>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688;p17"/>
            <p:cNvSpPr/>
            <p:nvPr/>
          </p:nvSpPr>
          <p:spPr>
            <a:xfrm>
              <a:off x="5249522" y="2845609"/>
              <a:ext cx="427608" cy="255545"/>
            </a:xfrm>
            <a:custGeom>
              <a:avLst/>
              <a:gdLst/>
              <a:ahLst/>
              <a:cxnLst/>
              <a:rect l="l" t="t" r="r" b="b"/>
              <a:pathLst>
                <a:path w="2684" h="1604" extrusionOk="0">
                  <a:moveTo>
                    <a:pt x="1942" y="0"/>
                  </a:moveTo>
                  <a:cubicBezTo>
                    <a:pt x="1472" y="0"/>
                    <a:pt x="802" y="110"/>
                    <a:pt x="83" y="580"/>
                  </a:cubicBezTo>
                  <a:lnTo>
                    <a:pt x="0" y="1603"/>
                  </a:lnTo>
                  <a:cubicBezTo>
                    <a:pt x="0" y="1603"/>
                    <a:pt x="949" y="226"/>
                    <a:pt x="2640" y="226"/>
                  </a:cubicBezTo>
                  <a:cubicBezTo>
                    <a:pt x="2655" y="226"/>
                    <a:pt x="2669" y="226"/>
                    <a:pt x="2683" y="226"/>
                  </a:cubicBezTo>
                  <a:lnTo>
                    <a:pt x="2613" y="85"/>
                  </a:lnTo>
                  <a:cubicBezTo>
                    <a:pt x="2613" y="85"/>
                    <a:pt x="2355" y="0"/>
                    <a:pt x="1942" y="0"/>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689;p17"/>
            <p:cNvSpPr/>
            <p:nvPr/>
          </p:nvSpPr>
          <p:spPr>
            <a:xfrm>
              <a:off x="4501369" y="2529205"/>
              <a:ext cx="804553" cy="440035"/>
            </a:xfrm>
            <a:custGeom>
              <a:avLst/>
              <a:gdLst/>
              <a:ahLst/>
              <a:cxnLst/>
              <a:rect l="l" t="t" r="r" b="b"/>
              <a:pathLst>
                <a:path w="5050" h="2762" extrusionOk="0">
                  <a:moveTo>
                    <a:pt x="4449" y="0"/>
                  </a:moveTo>
                  <a:lnTo>
                    <a:pt x="3814" y="1224"/>
                  </a:lnTo>
                  <a:lnTo>
                    <a:pt x="3637" y="895"/>
                  </a:lnTo>
                  <a:lnTo>
                    <a:pt x="2354" y="1942"/>
                  </a:lnTo>
                  <a:cubicBezTo>
                    <a:pt x="1825" y="1683"/>
                    <a:pt x="1272" y="1448"/>
                    <a:pt x="695" y="1295"/>
                  </a:cubicBezTo>
                  <a:lnTo>
                    <a:pt x="354" y="1636"/>
                  </a:lnTo>
                  <a:cubicBezTo>
                    <a:pt x="354" y="1636"/>
                    <a:pt x="1" y="2354"/>
                    <a:pt x="1131" y="2624"/>
                  </a:cubicBezTo>
                  <a:cubicBezTo>
                    <a:pt x="1496" y="2706"/>
                    <a:pt x="1904" y="2761"/>
                    <a:pt x="2310" y="2761"/>
                  </a:cubicBezTo>
                  <a:cubicBezTo>
                    <a:pt x="3186" y="2761"/>
                    <a:pt x="4055" y="2506"/>
                    <a:pt x="4473" y="1718"/>
                  </a:cubicBezTo>
                  <a:cubicBezTo>
                    <a:pt x="4802" y="1118"/>
                    <a:pt x="4955" y="600"/>
                    <a:pt x="5049" y="247"/>
                  </a:cubicBezTo>
                  <a:lnTo>
                    <a:pt x="4449" y="0"/>
                  </a:lnTo>
                  <a:close/>
                </a:path>
              </a:pathLst>
            </a:custGeom>
            <a:solidFill>
              <a:srgbClr val="814500">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690;p17"/>
            <p:cNvSpPr/>
            <p:nvPr/>
          </p:nvSpPr>
          <p:spPr>
            <a:xfrm>
              <a:off x="4690797" y="2374029"/>
              <a:ext cx="465048" cy="232126"/>
            </a:xfrm>
            <a:custGeom>
              <a:avLst/>
              <a:gdLst/>
              <a:ahLst/>
              <a:cxnLst/>
              <a:rect l="l" t="t" r="r" b="b"/>
              <a:pathLst>
                <a:path w="2919" h="1457" extrusionOk="0">
                  <a:moveTo>
                    <a:pt x="183" y="1"/>
                  </a:moveTo>
                  <a:cubicBezTo>
                    <a:pt x="62" y="1"/>
                    <a:pt x="0" y="9"/>
                    <a:pt x="0" y="9"/>
                  </a:cubicBezTo>
                  <a:cubicBezTo>
                    <a:pt x="871" y="209"/>
                    <a:pt x="1177" y="809"/>
                    <a:pt x="1307" y="833"/>
                  </a:cubicBezTo>
                  <a:cubicBezTo>
                    <a:pt x="2119" y="1021"/>
                    <a:pt x="2919" y="1457"/>
                    <a:pt x="2919" y="1457"/>
                  </a:cubicBezTo>
                  <a:cubicBezTo>
                    <a:pt x="2507" y="904"/>
                    <a:pt x="1989" y="362"/>
                    <a:pt x="1707" y="268"/>
                  </a:cubicBezTo>
                  <a:cubicBezTo>
                    <a:pt x="945" y="38"/>
                    <a:pt x="435" y="1"/>
                    <a:pt x="1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691;p17"/>
            <p:cNvSpPr/>
            <p:nvPr/>
          </p:nvSpPr>
          <p:spPr>
            <a:xfrm>
              <a:off x="4921329" y="2430746"/>
              <a:ext cx="50822" cy="58151"/>
            </a:xfrm>
            <a:custGeom>
              <a:avLst/>
              <a:gdLst/>
              <a:ahLst/>
              <a:cxnLst/>
              <a:rect l="l" t="t" r="r" b="b"/>
              <a:pathLst>
                <a:path w="319" h="365" extrusionOk="0">
                  <a:moveTo>
                    <a:pt x="196" y="0"/>
                  </a:moveTo>
                  <a:cubicBezTo>
                    <a:pt x="130" y="0"/>
                    <a:pt x="53" y="42"/>
                    <a:pt x="24" y="100"/>
                  </a:cubicBezTo>
                  <a:cubicBezTo>
                    <a:pt x="1" y="183"/>
                    <a:pt x="13" y="324"/>
                    <a:pt x="71" y="359"/>
                  </a:cubicBezTo>
                  <a:cubicBezTo>
                    <a:pt x="80" y="363"/>
                    <a:pt x="91" y="365"/>
                    <a:pt x="103" y="365"/>
                  </a:cubicBezTo>
                  <a:cubicBezTo>
                    <a:pt x="168" y="365"/>
                    <a:pt x="265" y="313"/>
                    <a:pt x="295" y="253"/>
                  </a:cubicBezTo>
                  <a:cubicBezTo>
                    <a:pt x="319" y="195"/>
                    <a:pt x="295" y="42"/>
                    <a:pt x="236" y="6"/>
                  </a:cubicBezTo>
                  <a:cubicBezTo>
                    <a:pt x="224" y="2"/>
                    <a:pt x="210" y="0"/>
                    <a:pt x="196" y="0"/>
                  </a:cubicBezTo>
                  <a:close/>
                </a:path>
              </a:pathLst>
            </a:custGeom>
            <a:solidFill>
              <a:srgbClr val="B6C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692;p17"/>
            <p:cNvSpPr/>
            <p:nvPr/>
          </p:nvSpPr>
          <p:spPr>
            <a:xfrm>
              <a:off x="5062006" y="2300425"/>
              <a:ext cx="157565" cy="137013"/>
            </a:xfrm>
            <a:custGeom>
              <a:avLst/>
              <a:gdLst/>
              <a:ahLst/>
              <a:cxnLst/>
              <a:rect l="l" t="t" r="r" b="b"/>
              <a:pathLst>
                <a:path w="989" h="860" extrusionOk="0">
                  <a:moveTo>
                    <a:pt x="0" y="1"/>
                  </a:moveTo>
                  <a:lnTo>
                    <a:pt x="989" y="860"/>
                  </a:lnTo>
                  <a:lnTo>
                    <a:pt x="883" y="154"/>
                  </a:lnTo>
                  <a:lnTo>
                    <a:pt x="0"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693;p17"/>
            <p:cNvSpPr/>
            <p:nvPr/>
          </p:nvSpPr>
          <p:spPr>
            <a:xfrm>
              <a:off x="4658934" y="2225386"/>
              <a:ext cx="200740" cy="84598"/>
            </a:xfrm>
            <a:custGeom>
              <a:avLst/>
              <a:gdLst/>
              <a:ahLst/>
              <a:cxnLst/>
              <a:rect l="l" t="t" r="r" b="b"/>
              <a:pathLst>
                <a:path w="1260" h="531" extrusionOk="0">
                  <a:moveTo>
                    <a:pt x="353" y="1"/>
                  </a:moveTo>
                  <a:lnTo>
                    <a:pt x="0" y="530"/>
                  </a:lnTo>
                  <a:lnTo>
                    <a:pt x="1260" y="60"/>
                  </a:lnTo>
                  <a:lnTo>
                    <a:pt x="353"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694;p17"/>
            <p:cNvSpPr/>
            <p:nvPr/>
          </p:nvSpPr>
          <p:spPr>
            <a:xfrm>
              <a:off x="4595207" y="2425648"/>
              <a:ext cx="236427" cy="66117"/>
            </a:xfrm>
            <a:custGeom>
              <a:avLst/>
              <a:gdLst/>
              <a:ahLst/>
              <a:cxnLst/>
              <a:rect l="l" t="t" r="r" b="b"/>
              <a:pathLst>
                <a:path w="1484" h="415" extrusionOk="0">
                  <a:moveTo>
                    <a:pt x="415" y="1"/>
                  </a:moveTo>
                  <a:cubicBezTo>
                    <a:pt x="368" y="1"/>
                    <a:pt x="342" y="3"/>
                    <a:pt x="342" y="3"/>
                  </a:cubicBezTo>
                  <a:lnTo>
                    <a:pt x="0" y="309"/>
                  </a:lnTo>
                  <a:lnTo>
                    <a:pt x="1483" y="415"/>
                  </a:lnTo>
                  <a:cubicBezTo>
                    <a:pt x="1106" y="38"/>
                    <a:pt x="602" y="1"/>
                    <a:pt x="415"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695;p17"/>
            <p:cNvSpPr/>
            <p:nvPr/>
          </p:nvSpPr>
          <p:spPr>
            <a:xfrm>
              <a:off x="4627070" y="2360487"/>
              <a:ext cx="307642" cy="185764"/>
            </a:xfrm>
            <a:custGeom>
              <a:avLst/>
              <a:gdLst/>
              <a:ahLst/>
              <a:cxnLst/>
              <a:rect l="l" t="t" r="r" b="b"/>
              <a:pathLst>
                <a:path w="1931" h="1166" extrusionOk="0">
                  <a:moveTo>
                    <a:pt x="377" y="0"/>
                  </a:moveTo>
                  <a:lnTo>
                    <a:pt x="0" y="471"/>
                  </a:lnTo>
                  <a:cubicBezTo>
                    <a:pt x="0" y="471"/>
                    <a:pt x="28" y="468"/>
                    <a:pt x="77" y="468"/>
                  </a:cubicBezTo>
                  <a:cubicBezTo>
                    <a:pt x="292" y="468"/>
                    <a:pt x="919" y="515"/>
                    <a:pt x="1389" y="1024"/>
                  </a:cubicBezTo>
                  <a:lnTo>
                    <a:pt x="1930" y="1165"/>
                  </a:lnTo>
                  <a:lnTo>
                    <a:pt x="1930" y="1165"/>
                  </a:lnTo>
                  <a:cubicBezTo>
                    <a:pt x="1914" y="1158"/>
                    <a:pt x="1163" y="47"/>
                    <a:pt x="377" y="0"/>
                  </a:cubicBezTo>
                  <a:close/>
                  <a:moveTo>
                    <a:pt x="1930" y="1165"/>
                  </a:moveTo>
                  <a:cubicBezTo>
                    <a:pt x="1930" y="1165"/>
                    <a:pt x="1930" y="1165"/>
                    <a:pt x="1930" y="1165"/>
                  </a:cubicBezTo>
                  <a:lnTo>
                    <a:pt x="1930" y="1165"/>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696;p17"/>
            <p:cNvSpPr/>
            <p:nvPr/>
          </p:nvSpPr>
          <p:spPr>
            <a:xfrm>
              <a:off x="4662598" y="2291025"/>
              <a:ext cx="335841" cy="137013"/>
            </a:xfrm>
            <a:custGeom>
              <a:avLst/>
              <a:gdLst/>
              <a:ahLst/>
              <a:cxnLst/>
              <a:rect l="l" t="t" r="r" b="b"/>
              <a:pathLst>
                <a:path w="2108" h="860" extrusionOk="0">
                  <a:moveTo>
                    <a:pt x="1055" y="0"/>
                  </a:moveTo>
                  <a:cubicBezTo>
                    <a:pt x="980" y="0"/>
                    <a:pt x="58" y="159"/>
                    <a:pt x="1" y="624"/>
                  </a:cubicBezTo>
                  <a:cubicBezTo>
                    <a:pt x="1" y="624"/>
                    <a:pt x="137" y="574"/>
                    <a:pt x="454" y="574"/>
                  </a:cubicBezTo>
                  <a:cubicBezTo>
                    <a:pt x="788" y="574"/>
                    <a:pt x="1322" y="630"/>
                    <a:pt x="2107" y="860"/>
                  </a:cubicBezTo>
                  <a:lnTo>
                    <a:pt x="1060" y="1"/>
                  </a:lnTo>
                  <a:cubicBezTo>
                    <a:pt x="1060" y="0"/>
                    <a:pt x="1058" y="0"/>
                    <a:pt x="1055" y="0"/>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97;p17"/>
            <p:cNvSpPr/>
            <p:nvPr/>
          </p:nvSpPr>
          <p:spPr>
            <a:xfrm>
              <a:off x="4784476" y="2292937"/>
              <a:ext cx="465207" cy="410721"/>
            </a:xfrm>
            <a:custGeom>
              <a:avLst/>
              <a:gdLst/>
              <a:ahLst/>
              <a:cxnLst/>
              <a:rect l="l" t="t" r="r" b="b"/>
              <a:pathLst>
                <a:path w="2920" h="2578" extrusionOk="0">
                  <a:moveTo>
                    <a:pt x="942" y="1"/>
                  </a:moveTo>
                  <a:lnTo>
                    <a:pt x="1" y="48"/>
                  </a:lnTo>
                  <a:cubicBezTo>
                    <a:pt x="1" y="48"/>
                    <a:pt x="1695" y="824"/>
                    <a:pt x="2625" y="2578"/>
                  </a:cubicBezTo>
                  <a:lnTo>
                    <a:pt x="2919" y="2013"/>
                  </a:lnTo>
                  <a:cubicBezTo>
                    <a:pt x="2919" y="2013"/>
                    <a:pt x="2319" y="412"/>
                    <a:pt x="942"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98;p17"/>
            <p:cNvSpPr/>
            <p:nvPr/>
          </p:nvSpPr>
          <p:spPr>
            <a:xfrm>
              <a:off x="4649534" y="2224430"/>
              <a:ext cx="412632" cy="166168"/>
            </a:xfrm>
            <a:custGeom>
              <a:avLst/>
              <a:gdLst/>
              <a:ahLst/>
              <a:cxnLst/>
              <a:rect l="l" t="t" r="r" b="b"/>
              <a:pathLst>
                <a:path w="2590" h="1043" extrusionOk="0">
                  <a:moveTo>
                    <a:pt x="1934" y="0"/>
                  </a:moveTo>
                  <a:cubicBezTo>
                    <a:pt x="696" y="0"/>
                    <a:pt x="1" y="513"/>
                    <a:pt x="1" y="513"/>
                  </a:cubicBezTo>
                  <a:lnTo>
                    <a:pt x="83" y="1042"/>
                  </a:lnTo>
                  <a:cubicBezTo>
                    <a:pt x="665" y="585"/>
                    <a:pt x="1432" y="491"/>
                    <a:pt x="1963" y="491"/>
                  </a:cubicBezTo>
                  <a:cubicBezTo>
                    <a:pt x="2333" y="491"/>
                    <a:pt x="2589" y="536"/>
                    <a:pt x="2589" y="536"/>
                  </a:cubicBezTo>
                  <a:lnTo>
                    <a:pt x="2460" y="30"/>
                  </a:lnTo>
                  <a:cubicBezTo>
                    <a:pt x="2275" y="10"/>
                    <a:pt x="2100" y="0"/>
                    <a:pt x="1934"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99;p17"/>
            <p:cNvSpPr/>
            <p:nvPr/>
          </p:nvSpPr>
          <p:spPr>
            <a:xfrm>
              <a:off x="4846450" y="2225386"/>
              <a:ext cx="223204" cy="150236"/>
            </a:xfrm>
            <a:custGeom>
              <a:avLst/>
              <a:gdLst/>
              <a:ahLst/>
              <a:cxnLst/>
              <a:rect l="l" t="t" r="r" b="b"/>
              <a:pathLst>
                <a:path w="1401" h="943" extrusionOk="0">
                  <a:moveTo>
                    <a:pt x="647" y="1"/>
                  </a:moveTo>
                  <a:lnTo>
                    <a:pt x="0" y="71"/>
                  </a:lnTo>
                  <a:lnTo>
                    <a:pt x="1401" y="942"/>
                  </a:lnTo>
                  <a:lnTo>
                    <a:pt x="647"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00;p17"/>
            <p:cNvSpPr/>
            <p:nvPr/>
          </p:nvSpPr>
          <p:spPr>
            <a:xfrm>
              <a:off x="4906353" y="2248009"/>
              <a:ext cx="343329" cy="345082"/>
            </a:xfrm>
            <a:custGeom>
              <a:avLst/>
              <a:gdLst/>
              <a:ahLst/>
              <a:cxnLst/>
              <a:rect l="l" t="t" r="r" b="b"/>
              <a:pathLst>
                <a:path w="2155" h="2166" extrusionOk="0">
                  <a:moveTo>
                    <a:pt x="1" y="0"/>
                  </a:moveTo>
                  <a:cubicBezTo>
                    <a:pt x="1" y="0"/>
                    <a:pt x="1213" y="718"/>
                    <a:pt x="2072" y="2165"/>
                  </a:cubicBezTo>
                  <a:lnTo>
                    <a:pt x="2154" y="1236"/>
                  </a:lnTo>
                  <a:cubicBezTo>
                    <a:pt x="2154" y="1236"/>
                    <a:pt x="1507" y="424"/>
                    <a:pt x="872" y="118"/>
                  </a:cubicBezTo>
                  <a:lnTo>
                    <a:pt x="1"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01;p17"/>
            <p:cNvSpPr/>
            <p:nvPr/>
          </p:nvSpPr>
          <p:spPr>
            <a:xfrm>
              <a:off x="4690797" y="2160703"/>
              <a:ext cx="530687" cy="214919"/>
            </a:xfrm>
            <a:custGeom>
              <a:avLst/>
              <a:gdLst/>
              <a:ahLst/>
              <a:cxnLst/>
              <a:rect l="l" t="t" r="r" b="b"/>
              <a:pathLst>
                <a:path w="3331" h="1349" extrusionOk="0">
                  <a:moveTo>
                    <a:pt x="1399" y="0"/>
                  </a:moveTo>
                  <a:cubicBezTo>
                    <a:pt x="1229" y="0"/>
                    <a:pt x="1053" y="17"/>
                    <a:pt x="871" y="54"/>
                  </a:cubicBezTo>
                  <a:lnTo>
                    <a:pt x="0" y="477"/>
                  </a:lnTo>
                  <a:cubicBezTo>
                    <a:pt x="0" y="477"/>
                    <a:pt x="77" y="473"/>
                    <a:pt x="210" y="473"/>
                  </a:cubicBezTo>
                  <a:cubicBezTo>
                    <a:pt x="767" y="473"/>
                    <a:pt x="2314" y="550"/>
                    <a:pt x="3331" y="1348"/>
                  </a:cubicBezTo>
                  <a:lnTo>
                    <a:pt x="3331" y="701"/>
                  </a:lnTo>
                  <a:cubicBezTo>
                    <a:pt x="3331" y="701"/>
                    <a:pt x="2515" y="0"/>
                    <a:pt x="1399"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02;p17"/>
            <p:cNvSpPr/>
            <p:nvPr/>
          </p:nvSpPr>
          <p:spPr>
            <a:xfrm>
              <a:off x="4865090" y="2549756"/>
              <a:ext cx="178276" cy="317042"/>
            </a:xfrm>
            <a:custGeom>
              <a:avLst/>
              <a:gdLst/>
              <a:ahLst/>
              <a:cxnLst/>
              <a:rect l="l" t="t" r="r" b="b"/>
              <a:pathLst>
                <a:path w="1119" h="1990" extrusionOk="0">
                  <a:moveTo>
                    <a:pt x="1" y="1"/>
                  </a:moveTo>
                  <a:lnTo>
                    <a:pt x="1" y="1"/>
                  </a:lnTo>
                  <a:cubicBezTo>
                    <a:pt x="801" y="636"/>
                    <a:pt x="836" y="1989"/>
                    <a:pt x="836" y="1989"/>
                  </a:cubicBezTo>
                  <a:lnTo>
                    <a:pt x="1119" y="1895"/>
                  </a:lnTo>
                  <a:cubicBezTo>
                    <a:pt x="1072" y="36"/>
                    <a:pt x="1" y="1"/>
                    <a:pt x="1"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03;p17"/>
            <p:cNvSpPr/>
            <p:nvPr/>
          </p:nvSpPr>
          <p:spPr>
            <a:xfrm>
              <a:off x="4846450" y="2525381"/>
              <a:ext cx="318794" cy="346994"/>
            </a:xfrm>
            <a:custGeom>
              <a:avLst/>
              <a:gdLst/>
              <a:ahLst/>
              <a:cxnLst/>
              <a:rect l="l" t="t" r="r" b="b"/>
              <a:pathLst>
                <a:path w="2001" h="2178" extrusionOk="0">
                  <a:moveTo>
                    <a:pt x="1" y="0"/>
                  </a:moveTo>
                  <a:cubicBezTo>
                    <a:pt x="0" y="0"/>
                    <a:pt x="0" y="1"/>
                    <a:pt x="0" y="1"/>
                  </a:cubicBezTo>
                  <a:cubicBezTo>
                    <a:pt x="1306" y="966"/>
                    <a:pt x="1236" y="2178"/>
                    <a:pt x="1236" y="2178"/>
                  </a:cubicBezTo>
                  <a:lnTo>
                    <a:pt x="2001" y="1354"/>
                  </a:lnTo>
                  <a:cubicBezTo>
                    <a:pt x="1605" y="493"/>
                    <a:pt x="37" y="0"/>
                    <a:pt x="1"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04;p17"/>
            <p:cNvSpPr/>
            <p:nvPr/>
          </p:nvSpPr>
          <p:spPr>
            <a:xfrm>
              <a:off x="4503281" y="2715765"/>
              <a:ext cx="307642" cy="177320"/>
            </a:xfrm>
            <a:custGeom>
              <a:avLst/>
              <a:gdLst/>
              <a:ahLst/>
              <a:cxnLst/>
              <a:rect l="l" t="t" r="r" b="b"/>
              <a:pathLst>
                <a:path w="1931" h="1113" extrusionOk="0">
                  <a:moveTo>
                    <a:pt x="253" y="1"/>
                  </a:moveTo>
                  <a:cubicBezTo>
                    <a:pt x="172" y="1"/>
                    <a:pt x="88" y="6"/>
                    <a:pt x="1" y="18"/>
                  </a:cubicBezTo>
                  <a:lnTo>
                    <a:pt x="1072" y="1112"/>
                  </a:lnTo>
                  <a:lnTo>
                    <a:pt x="1931" y="1112"/>
                  </a:lnTo>
                  <a:cubicBezTo>
                    <a:pt x="1931" y="1112"/>
                    <a:pt x="1416" y="1"/>
                    <a:pt x="253"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05;p17"/>
            <p:cNvSpPr/>
            <p:nvPr/>
          </p:nvSpPr>
          <p:spPr>
            <a:xfrm>
              <a:off x="4503281" y="2517096"/>
              <a:ext cx="343329" cy="351773"/>
            </a:xfrm>
            <a:custGeom>
              <a:avLst/>
              <a:gdLst/>
              <a:ahLst/>
              <a:cxnLst/>
              <a:rect l="l" t="t" r="r" b="b"/>
              <a:pathLst>
                <a:path w="2155" h="2208" extrusionOk="0">
                  <a:moveTo>
                    <a:pt x="1165" y="1"/>
                  </a:moveTo>
                  <a:cubicBezTo>
                    <a:pt x="754" y="1"/>
                    <a:pt x="263" y="102"/>
                    <a:pt x="1" y="523"/>
                  </a:cubicBezTo>
                  <a:cubicBezTo>
                    <a:pt x="1" y="523"/>
                    <a:pt x="1072" y="994"/>
                    <a:pt x="1931" y="2183"/>
                  </a:cubicBezTo>
                  <a:cubicBezTo>
                    <a:pt x="1943" y="2201"/>
                    <a:pt x="1955" y="2208"/>
                    <a:pt x="1967" y="2208"/>
                  </a:cubicBezTo>
                  <a:cubicBezTo>
                    <a:pt x="2017" y="2208"/>
                    <a:pt x="2060" y="2072"/>
                    <a:pt x="2110" y="2072"/>
                  </a:cubicBezTo>
                  <a:cubicBezTo>
                    <a:pt x="2124" y="2072"/>
                    <a:pt x="2139" y="2083"/>
                    <a:pt x="2154" y="2112"/>
                  </a:cubicBezTo>
                  <a:lnTo>
                    <a:pt x="1860" y="88"/>
                  </a:lnTo>
                  <a:cubicBezTo>
                    <a:pt x="1860" y="88"/>
                    <a:pt x="1547" y="1"/>
                    <a:pt x="1165"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06;p17"/>
            <p:cNvSpPr/>
            <p:nvPr/>
          </p:nvSpPr>
          <p:spPr>
            <a:xfrm>
              <a:off x="4567008" y="2546092"/>
              <a:ext cx="438920" cy="365634"/>
            </a:xfrm>
            <a:custGeom>
              <a:avLst/>
              <a:gdLst/>
              <a:ahLst/>
              <a:cxnLst/>
              <a:rect l="l" t="t" r="r" b="b"/>
              <a:pathLst>
                <a:path w="2755" h="2295" extrusionOk="0">
                  <a:moveTo>
                    <a:pt x="1" y="0"/>
                  </a:moveTo>
                  <a:lnTo>
                    <a:pt x="1" y="0"/>
                  </a:lnTo>
                  <a:cubicBezTo>
                    <a:pt x="1" y="0"/>
                    <a:pt x="1" y="0"/>
                    <a:pt x="1" y="0"/>
                  </a:cubicBezTo>
                  <a:lnTo>
                    <a:pt x="1" y="0"/>
                  </a:lnTo>
                  <a:cubicBezTo>
                    <a:pt x="1" y="0"/>
                    <a:pt x="1" y="0"/>
                    <a:pt x="1" y="0"/>
                  </a:cubicBezTo>
                  <a:close/>
                  <a:moveTo>
                    <a:pt x="1" y="0"/>
                  </a:moveTo>
                  <a:lnTo>
                    <a:pt x="1" y="0"/>
                  </a:lnTo>
                  <a:cubicBezTo>
                    <a:pt x="16" y="1"/>
                    <a:pt x="1919" y="649"/>
                    <a:pt x="1648" y="2295"/>
                  </a:cubicBezTo>
                  <a:lnTo>
                    <a:pt x="2237" y="2083"/>
                  </a:lnTo>
                  <a:lnTo>
                    <a:pt x="2754" y="2142"/>
                  </a:lnTo>
                  <a:cubicBezTo>
                    <a:pt x="2754" y="2142"/>
                    <a:pt x="2754" y="730"/>
                    <a:pt x="1860" y="24"/>
                  </a:cubicBezTo>
                  <a:cubicBezTo>
                    <a:pt x="1860" y="24"/>
                    <a:pt x="530" y="24"/>
                    <a:pt x="1"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07;p17"/>
            <p:cNvSpPr/>
            <p:nvPr/>
          </p:nvSpPr>
          <p:spPr>
            <a:xfrm>
              <a:off x="4503281" y="2493199"/>
              <a:ext cx="450072" cy="105468"/>
            </a:xfrm>
            <a:custGeom>
              <a:avLst/>
              <a:gdLst/>
              <a:ahLst/>
              <a:cxnLst/>
              <a:rect l="l" t="t" r="r" b="b"/>
              <a:pathLst>
                <a:path w="2825" h="662" extrusionOk="0">
                  <a:moveTo>
                    <a:pt x="2823" y="614"/>
                  </a:moveTo>
                  <a:cubicBezTo>
                    <a:pt x="2824" y="614"/>
                    <a:pt x="2824" y="615"/>
                    <a:pt x="2825" y="615"/>
                  </a:cubicBezTo>
                  <a:cubicBezTo>
                    <a:pt x="2825" y="615"/>
                    <a:pt x="2825" y="615"/>
                    <a:pt x="2825" y="615"/>
                  </a:cubicBezTo>
                  <a:cubicBezTo>
                    <a:pt x="2824" y="614"/>
                    <a:pt x="2823" y="614"/>
                    <a:pt x="2823" y="614"/>
                  </a:cubicBezTo>
                  <a:close/>
                  <a:moveTo>
                    <a:pt x="803" y="0"/>
                  </a:moveTo>
                  <a:cubicBezTo>
                    <a:pt x="675" y="0"/>
                    <a:pt x="545" y="8"/>
                    <a:pt x="413" y="26"/>
                  </a:cubicBezTo>
                  <a:lnTo>
                    <a:pt x="1" y="662"/>
                  </a:lnTo>
                  <a:cubicBezTo>
                    <a:pt x="1" y="662"/>
                    <a:pt x="638" y="433"/>
                    <a:pt x="1519" y="433"/>
                  </a:cubicBezTo>
                  <a:cubicBezTo>
                    <a:pt x="1916" y="433"/>
                    <a:pt x="2362" y="479"/>
                    <a:pt x="2823" y="614"/>
                  </a:cubicBezTo>
                  <a:lnTo>
                    <a:pt x="2823" y="614"/>
                  </a:lnTo>
                  <a:cubicBezTo>
                    <a:pt x="2772" y="589"/>
                    <a:pt x="1891" y="0"/>
                    <a:pt x="803"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08;p17"/>
            <p:cNvSpPr/>
            <p:nvPr/>
          </p:nvSpPr>
          <p:spPr>
            <a:xfrm>
              <a:off x="4548368" y="2461813"/>
              <a:ext cx="646829" cy="299995"/>
            </a:xfrm>
            <a:custGeom>
              <a:avLst/>
              <a:gdLst/>
              <a:ahLst/>
              <a:cxnLst/>
              <a:rect l="l" t="t" r="r" b="b"/>
              <a:pathLst>
                <a:path w="4060" h="1883" extrusionOk="0">
                  <a:moveTo>
                    <a:pt x="768" y="0"/>
                  </a:moveTo>
                  <a:cubicBezTo>
                    <a:pt x="533" y="0"/>
                    <a:pt x="348" y="17"/>
                    <a:pt x="247" y="47"/>
                  </a:cubicBezTo>
                  <a:lnTo>
                    <a:pt x="0" y="306"/>
                  </a:lnTo>
                  <a:cubicBezTo>
                    <a:pt x="87" y="301"/>
                    <a:pt x="172" y="299"/>
                    <a:pt x="256" y="299"/>
                  </a:cubicBezTo>
                  <a:cubicBezTo>
                    <a:pt x="2474" y="299"/>
                    <a:pt x="3883" y="1882"/>
                    <a:pt x="3883" y="1882"/>
                  </a:cubicBezTo>
                  <a:lnTo>
                    <a:pt x="4060" y="1318"/>
                  </a:lnTo>
                  <a:cubicBezTo>
                    <a:pt x="3670" y="309"/>
                    <a:pt x="1762" y="0"/>
                    <a:pt x="768"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09;p17"/>
            <p:cNvSpPr/>
            <p:nvPr/>
          </p:nvSpPr>
          <p:spPr>
            <a:xfrm>
              <a:off x="4670245" y="2671634"/>
              <a:ext cx="225116" cy="232604"/>
            </a:xfrm>
            <a:custGeom>
              <a:avLst/>
              <a:gdLst/>
              <a:ahLst/>
              <a:cxnLst/>
              <a:rect l="l" t="t" r="r" b="b"/>
              <a:pathLst>
                <a:path w="1413" h="1460" extrusionOk="0">
                  <a:moveTo>
                    <a:pt x="0" y="1"/>
                  </a:moveTo>
                  <a:lnTo>
                    <a:pt x="1106" y="1460"/>
                  </a:lnTo>
                  <a:lnTo>
                    <a:pt x="1389" y="1413"/>
                  </a:lnTo>
                  <a:cubicBezTo>
                    <a:pt x="1389" y="1413"/>
                    <a:pt x="1412" y="471"/>
                    <a:pt x="0"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10;p17"/>
            <p:cNvSpPr/>
            <p:nvPr/>
          </p:nvSpPr>
          <p:spPr>
            <a:xfrm>
              <a:off x="4503281" y="2718474"/>
              <a:ext cx="200740" cy="183852"/>
            </a:xfrm>
            <a:custGeom>
              <a:avLst/>
              <a:gdLst/>
              <a:ahLst/>
              <a:cxnLst/>
              <a:rect l="l" t="t" r="r" b="b"/>
              <a:pathLst>
                <a:path w="1260" h="1154" extrusionOk="0">
                  <a:moveTo>
                    <a:pt x="1" y="1"/>
                  </a:moveTo>
                  <a:lnTo>
                    <a:pt x="1" y="318"/>
                  </a:lnTo>
                  <a:lnTo>
                    <a:pt x="413" y="824"/>
                  </a:lnTo>
                  <a:lnTo>
                    <a:pt x="577" y="801"/>
                  </a:lnTo>
                  <a:lnTo>
                    <a:pt x="730" y="1048"/>
                  </a:lnTo>
                  <a:lnTo>
                    <a:pt x="1260" y="1154"/>
                  </a:lnTo>
                  <a:cubicBezTo>
                    <a:pt x="742" y="271"/>
                    <a:pt x="1" y="1"/>
                    <a:pt x="1"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11;p17"/>
            <p:cNvSpPr/>
            <p:nvPr/>
          </p:nvSpPr>
          <p:spPr>
            <a:xfrm>
              <a:off x="4486394" y="2594684"/>
              <a:ext cx="369617" cy="324530"/>
            </a:xfrm>
            <a:custGeom>
              <a:avLst/>
              <a:gdLst/>
              <a:ahLst/>
              <a:cxnLst/>
              <a:rect l="l" t="t" r="r" b="b"/>
              <a:pathLst>
                <a:path w="2320" h="2037" extrusionOk="0">
                  <a:moveTo>
                    <a:pt x="2" y="1"/>
                  </a:moveTo>
                  <a:cubicBezTo>
                    <a:pt x="1" y="1"/>
                    <a:pt x="1" y="1"/>
                    <a:pt x="1" y="1"/>
                  </a:cubicBezTo>
                  <a:lnTo>
                    <a:pt x="1" y="378"/>
                  </a:lnTo>
                  <a:lnTo>
                    <a:pt x="107" y="789"/>
                  </a:lnTo>
                  <a:lnTo>
                    <a:pt x="683" y="884"/>
                  </a:lnTo>
                  <a:cubicBezTo>
                    <a:pt x="1637" y="1319"/>
                    <a:pt x="1884" y="1954"/>
                    <a:pt x="1884" y="1954"/>
                  </a:cubicBezTo>
                  <a:lnTo>
                    <a:pt x="2319" y="2037"/>
                  </a:lnTo>
                  <a:cubicBezTo>
                    <a:pt x="1752" y="358"/>
                    <a:pt x="57" y="1"/>
                    <a:pt x="2"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12;p17"/>
            <p:cNvSpPr/>
            <p:nvPr/>
          </p:nvSpPr>
          <p:spPr>
            <a:xfrm>
              <a:off x="3367199" y="3978356"/>
              <a:ext cx="1153127" cy="277682"/>
            </a:xfrm>
            <a:custGeom>
              <a:avLst/>
              <a:gdLst/>
              <a:ahLst/>
              <a:cxnLst/>
              <a:rect l="l" t="t" r="r" b="b"/>
              <a:pathLst>
                <a:path w="8073" h="1743" extrusionOk="0">
                  <a:moveTo>
                    <a:pt x="4613" y="0"/>
                  </a:moveTo>
                  <a:cubicBezTo>
                    <a:pt x="4319" y="0"/>
                    <a:pt x="4060" y="177"/>
                    <a:pt x="3942" y="424"/>
                  </a:cubicBezTo>
                  <a:cubicBezTo>
                    <a:pt x="3836" y="200"/>
                    <a:pt x="3601" y="36"/>
                    <a:pt x="3342" y="36"/>
                  </a:cubicBezTo>
                  <a:cubicBezTo>
                    <a:pt x="3001" y="36"/>
                    <a:pt x="2730" y="295"/>
                    <a:pt x="2671" y="601"/>
                  </a:cubicBezTo>
                  <a:cubicBezTo>
                    <a:pt x="2589" y="542"/>
                    <a:pt x="2495" y="495"/>
                    <a:pt x="2377" y="495"/>
                  </a:cubicBezTo>
                  <a:cubicBezTo>
                    <a:pt x="2107" y="495"/>
                    <a:pt x="1883" y="718"/>
                    <a:pt x="1883" y="1001"/>
                  </a:cubicBezTo>
                  <a:cubicBezTo>
                    <a:pt x="1883" y="1071"/>
                    <a:pt x="1895" y="1142"/>
                    <a:pt x="1930" y="1201"/>
                  </a:cubicBezTo>
                  <a:lnTo>
                    <a:pt x="0" y="1730"/>
                  </a:lnTo>
                  <a:lnTo>
                    <a:pt x="8024" y="1730"/>
                  </a:lnTo>
                  <a:lnTo>
                    <a:pt x="6096" y="1260"/>
                  </a:lnTo>
                  <a:cubicBezTo>
                    <a:pt x="6143" y="1189"/>
                    <a:pt x="6178" y="1095"/>
                    <a:pt x="6178" y="1001"/>
                  </a:cubicBezTo>
                  <a:cubicBezTo>
                    <a:pt x="6178" y="718"/>
                    <a:pt x="5954" y="495"/>
                    <a:pt x="5672" y="495"/>
                  </a:cubicBezTo>
                  <a:cubicBezTo>
                    <a:pt x="5554" y="495"/>
                    <a:pt x="5448" y="542"/>
                    <a:pt x="5366" y="612"/>
                  </a:cubicBezTo>
                  <a:cubicBezTo>
                    <a:pt x="5307" y="259"/>
                    <a:pt x="5001" y="0"/>
                    <a:pt x="4613" y="0"/>
                  </a:cubicBezTo>
                  <a:close/>
                  <a:moveTo>
                    <a:pt x="8024" y="1730"/>
                  </a:moveTo>
                  <a:lnTo>
                    <a:pt x="8073" y="1742"/>
                  </a:lnTo>
                  <a:lnTo>
                    <a:pt x="8073" y="1730"/>
                  </a:lnTo>
                  <a:close/>
                </a:path>
              </a:pathLst>
            </a:custGeom>
            <a:solidFill>
              <a:srgbClr val="B25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713;p17"/>
            <p:cNvSpPr/>
            <p:nvPr/>
          </p:nvSpPr>
          <p:spPr>
            <a:xfrm>
              <a:off x="3618435" y="4113298"/>
              <a:ext cx="41263" cy="30430"/>
            </a:xfrm>
            <a:custGeom>
              <a:avLst/>
              <a:gdLst/>
              <a:ahLst/>
              <a:cxnLst/>
              <a:rect l="l" t="t" r="r" b="b"/>
              <a:pathLst>
                <a:path w="259" h="191" extrusionOk="0">
                  <a:moveTo>
                    <a:pt x="130" y="1"/>
                  </a:moveTo>
                  <a:cubicBezTo>
                    <a:pt x="0" y="1"/>
                    <a:pt x="0" y="189"/>
                    <a:pt x="130" y="189"/>
                  </a:cubicBezTo>
                  <a:cubicBezTo>
                    <a:pt x="137" y="190"/>
                    <a:pt x="143" y="191"/>
                    <a:pt x="149" y="191"/>
                  </a:cubicBezTo>
                  <a:cubicBezTo>
                    <a:pt x="259" y="191"/>
                    <a:pt x="253" y="1"/>
                    <a:pt x="130" y="1"/>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714;p17"/>
            <p:cNvSpPr/>
            <p:nvPr/>
          </p:nvSpPr>
          <p:spPr>
            <a:xfrm>
              <a:off x="4040306" y="4197737"/>
              <a:ext cx="39511" cy="30111"/>
            </a:xfrm>
            <a:custGeom>
              <a:avLst/>
              <a:gdLst/>
              <a:ahLst/>
              <a:cxnLst/>
              <a:rect l="l" t="t" r="r" b="b"/>
              <a:pathLst>
                <a:path w="248" h="189" extrusionOk="0">
                  <a:moveTo>
                    <a:pt x="130" y="0"/>
                  </a:moveTo>
                  <a:cubicBezTo>
                    <a:pt x="0" y="0"/>
                    <a:pt x="0" y="189"/>
                    <a:pt x="130" y="189"/>
                  </a:cubicBezTo>
                  <a:cubicBezTo>
                    <a:pt x="247" y="189"/>
                    <a:pt x="247" y="0"/>
                    <a:pt x="130"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715;p17"/>
            <p:cNvSpPr/>
            <p:nvPr/>
          </p:nvSpPr>
          <p:spPr>
            <a:xfrm>
              <a:off x="3924005" y="4030772"/>
              <a:ext cx="41423" cy="32023"/>
            </a:xfrm>
            <a:custGeom>
              <a:avLst/>
              <a:gdLst/>
              <a:ahLst/>
              <a:cxnLst/>
              <a:rect l="l" t="t" r="r" b="b"/>
              <a:pathLst>
                <a:path w="260" h="201" extrusionOk="0">
                  <a:moveTo>
                    <a:pt x="142" y="1"/>
                  </a:moveTo>
                  <a:cubicBezTo>
                    <a:pt x="1" y="1"/>
                    <a:pt x="1" y="201"/>
                    <a:pt x="142" y="201"/>
                  </a:cubicBezTo>
                  <a:cubicBezTo>
                    <a:pt x="259" y="201"/>
                    <a:pt x="259" y="1"/>
                    <a:pt x="142" y="1"/>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716;p17"/>
            <p:cNvSpPr/>
            <p:nvPr/>
          </p:nvSpPr>
          <p:spPr>
            <a:xfrm>
              <a:off x="3708449" y="4180849"/>
              <a:ext cx="20711" cy="17047"/>
            </a:xfrm>
            <a:custGeom>
              <a:avLst/>
              <a:gdLst/>
              <a:ahLst/>
              <a:cxnLst/>
              <a:rect l="l" t="t" r="r" b="b"/>
              <a:pathLst>
                <a:path w="130" h="107" extrusionOk="0">
                  <a:moveTo>
                    <a:pt x="71" y="0"/>
                  </a:moveTo>
                  <a:cubicBezTo>
                    <a:pt x="0" y="0"/>
                    <a:pt x="0" y="106"/>
                    <a:pt x="71" y="106"/>
                  </a:cubicBezTo>
                  <a:cubicBezTo>
                    <a:pt x="130" y="106"/>
                    <a:pt x="130" y="0"/>
                    <a:pt x="71"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717;p17"/>
            <p:cNvSpPr/>
            <p:nvPr/>
          </p:nvSpPr>
          <p:spPr>
            <a:xfrm>
              <a:off x="3772176" y="4010220"/>
              <a:ext cx="18959" cy="17047"/>
            </a:xfrm>
            <a:custGeom>
              <a:avLst/>
              <a:gdLst/>
              <a:ahLst/>
              <a:cxnLst/>
              <a:rect l="l" t="t" r="r" b="b"/>
              <a:pathLst>
                <a:path w="119" h="107" extrusionOk="0">
                  <a:moveTo>
                    <a:pt x="59" y="0"/>
                  </a:moveTo>
                  <a:cubicBezTo>
                    <a:pt x="0" y="0"/>
                    <a:pt x="0" y="106"/>
                    <a:pt x="59" y="106"/>
                  </a:cubicBezTo>
                  <a:cubicBezTo>
                    <a:pt x="118" y="95"/>
                    <a:pt x="118" y="0"/>
                    <a:pt x="59"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718;p17"/>
            <p:cNvSpPr/>
            <p:nvPr/>
          </p:nvSpPr>
          <p:spPr>
            <a:xfrm>
              <a:off x="3867766" y="4180849"/>
              <a:ext cx="20711" cy="17047"/>
            </a:xfrm>
            <a:custGeom>
              <a:avLst/>
              <a:gdLst/>
              <a:ahLst/>
              <a:cxnLst/>
              <a:rect l="l" t="t" r="r" b="b"/>
              <a:pathLst>
                <a:path w="130" h="107" extrusionOk="0">
                  <a:moveTo>
                    <a:pt x="59" y="0"/>
                  </a:moveTo>
                  <a:cubicBezTo>
                    <a:pt x="1" y="0"/>
                    <a:pt x="1" y="106"/>
                    <a:pt x="59" y="106"/>
                  </a:cubicBezTo>
                  <a:cubicBezTo>
                    <a:pt x="130" y="106"/>
                    <a:pt x="130" y="0"/>
                    <a:pt x="59"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719;p17"/>
            <p:cNvSpPr/>
            <p:nvPr/>
          </p:nvSpPr>
          <p:spPr>
            <a:xfrm>
              <a:off x="4148960" y="4094658"/>
              <a:ext cx="22623" cy="16888"/>
            </a:xfrm>
            <a:custGeom>
              <a:avLst/>
              <a:gdLst/>
              <a:ahLst/>
              <a:cxnLst/>
              <a:rect l="l" t="t" r="r" b="b"/>
              <a:pathLst>
                <a:path w="142" h="106" extrusionOk="0">
                  <a:moveTo>
                    <a:pt x="60" y="0"/>
                  </a:moveTo>
                  <a:cubicBezTo>
                    <a:pt x="1" y="0"/>
                    <a:pt x="1" y="106"/>
                    <a:pt x="60" y="106"/>
                  </a:cubicBezTo>
                  <a:cubicBezTo>
                    <a:pt x="142" y="106"/>
                    <a:pt x="142" y="0"/>
                    <a:pt x="60"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720;p17"/>
            <p:cNvSpPr/>
            <p:nvPr/>
          </p:nvSpPr>
          <p:spPr>
            <a:xfrm>
              <a:off x="3835902" y="4094658"/>
              <a:ext cx="18959" cy="16888"/>
            </a:xfrm>
            <a:custGeom>
              <a:avLst/>
              <a:gdLst/>
              <a:ahLst/>
              <a:cxnLst/>
              <a:rect l="l" t="t" r="r" b="b"/>
              <a:pathLst>
                <a:path w="119" h="106" extrusionOk="0">
                  <a:moveTo>
                    <a:pt x="59" y="0"/>
                  </a:moveTo>
                  <a:cubicBezTo>
                    <a:pt x="1" y="0"/>
                    <a:pt x="1" y="106"/>
                    <a:pt x="59" y="106"/>
                  </a:cubicBezTo>
                  <a:cubicBezTo>
                    <a:pt x="118" y="106"/>
                    <a:pt x="118" y="0"/>
                    <a:pt x="59"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721;p17"/>
            <p:cNvSpPr/>
            <p:nvPr/>
          </p:nvSpPr>
          <p:spPr>
            <a:xfrm>
              <a:off x="3496557" y="4208889"/>
              <a:ext cx="20871" cy="17047"/>
            </a:xfrm>
            <a:custGeom>
              <a:avLst/>
              <a:gdLst/>
              <a:ahLst/>
              <a:cxnLst/>
              <a:rect l="l" t="t" r="r" b="b"/>
              <a:pathLst>
                <a:path w="131" h="107" extrusionOk="0">
                  <a:moveTo>
                    <a:pt x="59" y="1"/>
                  </a:moveTo>
                  <a:cubicBezTo>
                    <a:pt x="1" y="1"/>
                    <a:pt x="1" y="107"/>
                    <a:pt x="59" y="107"/>
                  </a:cubicBezTo>
                  <a:cubicBezTo>
                    <a:pt x="130" y="95"/>
                    <a:pt x="130" y="1"/>
                    <a:pt x="59" y="1"/>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1957071" y="489289"/>
            <a:ext cx="6454835" cy="1754326"/>
          </a:xfrm>
          <a:prstGeom prst="rect">
            <a:avLst/>
          </a:prstGeom>
          <a:noFill/>
        </p:spPr>
        <p:txBody>
          <a:bodyPr wrap="square" rtlCol="0">
            <a:spAutoFit/>
          </a:bodyPr>
          <a:lstStyle/>
          <a:p>
            <a:pPr algn="ctr" fontAlgn="base"/>
            <a:r>
              <a:rPr lang="vi-VN" sz="3600" dirty="0">
                <a:solidFill>
                  <a:schemeClr val="bg1"/>
                </a:solidFill>
                <a:latin typeface="+mj-lt"/>
              </a:rPr>
              <a:t>Biện pháp quan trọng nhất để xây dựng con người mới theo Hồ Chí Minh là:</a:t>
            </a:r>
          </a:p>
        </p:txBody>
      </p:sp>
      <p:sp>
        <p:nvSpPr>
          <p:cNvPr id="5" name="Rectangle 4"/>
          <p:cNvSpPr/>
          <p:nvPr/>
        </p:nvSpPr>
        <p:spPr>
          <a:xfrm>
            <a:off x="323489" y="565443"/>
            <a:ext cx="1274177" cy="127417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A"/>
          <p:cNvGrpSpPr/>
          <p:nvPr/>
        </p:nvGrpSpPr>
        <p:grpSpPr>
          <a:xfrm>
            <a:off x="418298" y="3748711"/>
            <a:ext cx="4115617" cy="778403"/>
            <a:chOff x="763929" y="2204744"/>
            <a:chExt cx="3544488" cy="885865"/>
          </a:xfrm>
        </p:grpSpPr>
        <p:sp>
          <p:nvSpPr>
            <p:cNvPr id="6" name="A"/>
            <p:cNvSpPr/>
            <p:nvPr/>
          </p:nvSpPr>
          <p:spPr>
            <a:xfrm>
              <a:off x="763929" y="2204744"/>
              <a:ext cx="3148314" cy="8858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TextBox 145"/>
            <p:cNvSpPr txBox="1"/>
            <p:nvPr/>
          </p:nvSpPr>
          <p:spPr>
            <a:xfrm>
              <a:off x="839183" y="2366927"/>
              <a:ext cx="3469234" cy="525400"/>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B. </a:t>
              </a:r>
              <a:r>
                <a:rPr lang="en-US" sz="2400" dirty="0" err="1">
                  <a:solidFill>
                    <a:schemeClr val="bg1"/>
                  </a:solidFill>
                  <a:latin typeface="Times New Roman" panose="02020603050405020304" pitchFamily="18" charset="0"/>
                  <a:cs typeface="Times New Roman" panose="02020603050405020304" pitchFamily="18" charset="0"/>
                </a:rPr>
                <a:t>Giáo</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dục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và</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đào</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tạo</a:t>
              </a:r>
              <a:r>
                <a:rPr lang="en-US" sz="2400" dirty="0">
                  <a:solidFill>
                    <a:schemeClr val="bg1"/>
                  </a:solidFill>
                  <a:latin typeface="Times New Roman" panose="02020603050405020304" pitchFamily="18" charset="0"/>
                  <a:cs typeface="Times New Roman" panose="02020603050405020304" pitchFamily="18" charset="0"/>
                </a:rPr>
                <a:t>.</a:t>
              </a:r>
            </a:p>
          </p:txBody>
        </p:sp>
      </p:grpSp>
      <p:grpSp>
        <p:nvGrpSpPr>
          <p:cNvPr id="153" name="B"/>
          <p:cNvGrpSpPr/>
          <p:nvPr/>
        </p:nvGrpSpPr>
        <p:grpSpPr>
          <a:xfrm>
            <a:off x="427153" y="2557223"/>
            <a:ext cx="3655606" cy="778402"/>
            <a:chOff x="763929" y="3597875"/>
            <a:chExt cx="3148314" cy="885865"/>
          </a:xfrm>
        </p:grpSpPr>
        <p:sp>
          <p:nvSpPr>
            <p:cNvPr id="143" name="C"/>
            <p:cNvSpPr/>
            <p:nvPr/>
          </p:nvSpPr>
          <p:spPr>
            <a:xfrm>
              <a:off x="763929" y="3597875"/>
              <a:ext cx="3148314" cy="8858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extBox 146"/>
            <p:cNvSpPr txBox="1"/>
            <p:nvPr/>
          </p:nvSpPr>
          <p:spPr>
            <a:xfrm>
              <a:off x="792451" y="3747980"/>
              <a:ext cx="3119792" cy="525401"/>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A. </a:t>
              </a:r>
              <a:r>
                <a:rPr lang="en-US" sz="2400" dirty="0" err="1">
                  <a:solidFill>
                    <a:schemeClr val="bg1"/>
                  </a:solidFill>
                  <a:latin typeface="Times New Roman" panose="02020603050405020304" pitchFamily="18" charset="0"/>
                  <a:cs typeface="Times New Roman" panose="02020603050405020304" pitchFamily="18" charset="0"/>
                </a:rPr>
                <a:t>Dạy</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dỗ</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từ</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khi</a:t>
              </a:r>
              <a:r>
                <a:rPr lang="en-US" sz="2400" dirty="0">
                  <a:solidFill>
                    <a:schemeClr val="bg1"/>
                  </a:solidFill>
                  <a:latin typeface="Times New Roman" panose="02020603050405020304" pitchFamily="18" charset="0"/>
                  <a:cs typeface="Times New Roman" panose="02020603050405020304" pitchFamily="18" charset="0"/>
                </a:rPr>
                <a:t> con </a:t>
              </a:r>
              <a:r>
                <a:rPr lang="en-US" sz="2400" dirty="0" err="1">
                  <a:solidFill>
                    <a:schemeClr val="bg1"/>
                  </a:solidFill>
                  <a:latin typeface="Times New Roman" panose="02020603050405020304" pitchFamily="18" charset="0"/>
                  <a:cs typeface="Times New Roman" panose="02020603050405020304" pitchFamily="18" charset="0"/>
                </a:rPr>
                <a:t>nhỏ</a:t>
              </a:r>
              <a:endParaRPr lang="en-US" sz="2400" dirty="0">
                <a:solidFill>
                  <a:schemeClr val="bg1"/>
                </a:solidFill>
                <a:latin typeface="Times New Roman" panose="02020603050405020304" pitchFamily="18" charset="0"/>
                <a:cs typeface="Times New Roman" panose="02020603050405020304" pitchFamily="18" charset="0"/>
              </a:endParaRPr>
            </a:p>
          </p:txBody>
        </p:sp>
      </p:grpSp>
      <p:grpSp>
        <p:nvGrpSpPr>
          <p:cNvPr id="151" name="C"/>
          <p:cNvGrpSpPr/>
          <p:nvPr/>
        </p:nvGrpSpPr>
        <p:grpSpPr>
          <a:xfrm>
            <a:off x="4684630" y="2519573"/>
            <a:ext cx="3655607" cy="830997"/>
            <a:chOff x="4694996" y="2182900"/>
            <a:chExt cx="3148314" cy="945721"/>
          </a:xfrm>
        </p:grpSpPr>
        <p:sp>
          <p:nvSpPr>
            <p:cNvPr id="145" name="B"/>
            <p:cNvSpPr/>
            <p:nvPr/>
          </p:nvSpPr>
          <p:spPr>
            <a:xfrm>
              <a:off x="4694996" y="2198256"/>
              <a:ext cx="3148314" cy="8858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extBox 147"/>
            <p:cNvSpPr txBox="1"/>
            <p:nvPr/>
          </p:nvSpPr>
          <p:spPr>
            <a:xfrm>
              <a:off x="4712661" y="2182900"/>
              <a:ext cx="2849676" cy="945721"/>
            </a:xfrm>
            <a:prstGeom prst="rect">
              <a:avLst/>
            </a:prstGeom>
            <a:noFill/>
          </p:spPr>
          <p:txBody>
            <a:bodyPr wrap="square" rtlCol="0">
              <a:spAutoFit/>
            </a:bodyPr>
            <a:lstStyle/>
            <a:p>
              <a:r>
                <a:rPr lang="vi-VN" sz="2400" dirty="0">
                  <a:solidFill>
                    <a:schemeClr val="bg1"/>
                  </a:solidFill>
                  <a:latin typeface="+mj-lt"/>
                </a:rPr>
                <a:t>C. Kết hợp giữa gia đình và nhà trường</a:t>
              </a:r>
              <a:endParaRPr lang="en-US" sz="2400" dirty="0">
                <a:solidFill>
                  <a:schemeClr val="bg1"/>
                </a:solidFill>
                <a:latin typeface="+mj-lt"/>
                <a:cs typeface="Times New Roman" panose="02020603050405020304" pitchFamily="18" charset="0"/>
              </a:endParaRPr>
            </a:p>
          </p:txBody>
        </p:sp>
      </p:grpSp>
      <p:grpSp>
        <p:nvGrpSpPr>
          <p:cNvPr id="152" name="D"/>
          <p:cNvGrpSpPr/>
          <p:nvPr/>
        </p:nvGrpSpPr>
        <p:grpSpPr>
          <a:xfrm>
            <a:off x="4728568" y="3690464"/>
            <a:ext cx="3801603" cy="778402"/>
            <a:chOff x="4818774" y="3546662"/>
            <a:chExt cx="3274050" cy="885865"/>
          </a:xfrm>
        </p:grpSpPr>
        <p:sp>
          <p:nvSpPr>
            <p:cNvPr id="144" name="D"/>
            <p:cNvSpPr/>
            <p:nvPr/>
          </p:nvSpPr>
          <p:spPr>
            <a:xfrm>
              <a:off x="4818774" y="3546662"/>
              <a:ext cx="3148314" cy="8858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Box 148"/>
            <p:cNvSpPr txBox="1"/>
            <p:nvPr/>
          </p:nvSpPr>
          <p:spPr>
            <a:xfrm>
              <a:off x="4863256" y="3688887"/>
              <a:ext cx="3229568" cy="525401"/>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D. </a:t>
              </a:r>
              <a:r>
                <a:rPr lang="en-US" sz="2400" dirty="0" err="1">
                  <a:solidFill>
                    <a:schemeClr val="bg1"/>
                  </a:solidFill>
                  <a:latin typeface="Times New Roman" panose="02020603050405020304" pitchFamily="18" charset="0"/>
                  <a:cs typeface="Times New Roman" panose="02020603050405020304" pitchFamily="18" charset="0"/>
                </a:rPr>
                <a:t>Học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đôi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với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hành</a:t>
              </a:r>
              <a:endParaRPr lang="en-US" sz="2400" dirty="0">
                <a:solidFill>
                  <a:schemeClr val="bg1"/>
                </a:solidFill>
                <a:latin typeface="Times New Roman" panose="02020603050405020304" pitchFamily="18" charset="0"/>
                <a:cs typeface="Times New Roman" panose="02020603050405020304" pitchFamily="18" charset="0"/>
              </a:endParaRPr>
            </a:p>
          </p:txBody>
        </p:sp>
      </p:grpSp>
      <p:pic>
        <p:nvPicPr>
          <p:cNvPr id="154" name="Am-thanh-tra-loi-dung-chinh-xac-www_tiengdong_com">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69367" y="-1943912"/>
            <a:ext cx="487363" cy="487363"/>
          </a:xfrm>
          <a:prstGeom prst="rect">
            <a:avLst/>
          </a:prstGeom>
        </p:spPr>
      </p:pic>
      <p:pic>
        <p:nvPicPr>
          <p:cNvPr id="161" name="Picture 160"/>
          <p:cNvPicPr>
            <a:picLocks noChangeAspect="1"/>
          </p:cNvPicPr>
          <p:nvPr/>
        </p:nvPicPr>
        <p:blipFill>
          <a:blip r:embed="rId7">
            <a:extLst>
              <a:ext uri="{BEBA8EAE-BF5A-486C-A8C5-ECC9F3942E4B}">
                <a14:imgProps xmlns:a14="http://schemas.microsoft.com/office/drawing/2010/main">
                  <a14:imgLayer r:embed="rId8">
                    <a14:imgEffect>
                      <a14:backgroundRemoval t="500" b="90000" l="0" r="94048"/>
                    </a14:imgEffect>
                  </a14:imgLayer>
                </a14:imgProps>
              </a:ext>
              <a:ext uri="{28A0092B-C50C-407E-A947-70E740481C1C}">
                <a14:useLocalDpi xmlns:a14="http://schemas.microsoft.com/office/drawing/2010/main" val="0"/>
              </a:ext>
            </a:extLst>
          </a:blip>
          <a:stretch>
            <a:fillRect/>
          </a:stretch>
        </p:blipFill>
        <p:spPr>
          <a:xfrm>
            <a:off x="3553128" y="3875235"/>
            <a:ext cx="615270" cy="488309"/>
          </a:xfrm>
          <a:prstGeom prst="rect">
            <a:avLst/>
          </a:prstGeom>
        </p:spPr>
      </p:pic>
      <p:pic>
        <p:nvPicPr>
          <p:cNvPr id="162" name="Am-thanh-queo-queo-queo-www_tiengdong_com">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694801" y="5971812"/>
            <a:ext cx="487363" cy="487363"/>
          </a:xfrm>
          <a:prstGeom prst="rect">
            <a:avLst/>
          </a:prstGeom>
        </p:spPr>
      </p:pic>
      <p:pic>
        <p:nvPicPr>
          <p:cNvPr id="163" name="Picture 162"/>
          <p:cNvPicPr>
            <a:picLocks noChangeAspect="1"/>
          </p:cNvPicPr>
          <p:nvPr/>
        </p:nvPicPr>
        <p:blipFill>
          <a:blip r:embed="rId9">
            <a:extLst>
              <a:ext uri="{BEBA8EAE-BF5A-486C-A8C5-ECC9F3942E4B}">
                <a14:imgProps xmlns:a14="http://schemas.microsoft.com/office/drawing/2010/main">
                  <a14:imgLayer r:embed="rId10">
                    <a14:imgEffect>
                      <a14:backgroundRemoval t="0" b="90000" l="0" r="90000"/>
                    </a14:imgEffect>
                  </a14:imgLayer>
                </a14:imgProps>
              </a:ext>
              <a:ext uri="{28A0092B-C50C-407E-A947-70E740481C1C}">
                <a14:useLocalDpi xmlns:a14="http://schemas.microsoft.com/office/drawing/2010/main" val="0"/>
              </a:ext>
            </a:extLst>
          </a:blip>
          <a:stretch>
            <a:fillRect/>
          </a:stretch>
        </p:blipFill>
        <p:spPr>
          <a:xfrm>
            <a:off x="3531671" y="2637135"/>
            <a:ext cx="678665" cy="783076"/>
          </a:xfrm>
          <a:prstGeom prst="rect">
            <a:avLst/>
          </a:prstGeom>
        </p:spPr>
      </p:pic>
      <p:pic>
        <p:nvPicPr>
          <p:cNvPr id="165" name="Am-thanh-queo-queo-queo-www_tiengdong_com">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6575775" y="-1221268"/>
            <a:ext cx="487363" cy="487363"/>
          </a:xfrm>
          <a:prstGeom prst="rect">
            <a:avLst/>
          </a:prstGeom>
        </p:spPr>
      </p:pic>
      <p:pic>
        <p:nvPicPr>
          <p:cNvPr id="167" name="Picture 166"/>
          <p:cNvPicPr>
            <a:picLocks noChangeAspect="1"/>
          </p:cNvPicPr>
          <p:nvPr/>
        </p:nvPicPr>
        <p:blipFill>
          <a:blip r:embed="rId9">
            <a:extLst>
              <a:ext uri="{BEBA8EAE-BF5A-486C-A8C5-ECC9F3942E4B}">
                <a14:imgProps xmlns:a14="http://schemas.microsoft.com/office/drawing/2010/main">
                  <a14:imgLayer r:embed="rId10">
                    <a14:imgEffect>
                      <a14:backgroundRemoval t="0" b="90000" l="0" r="90000"/>
                    </a14:imgEffect>
                  </a14:imgLayer>
                </a14:imgProps>
              </a:ext>
              <a:ext uri="{28A0092B-C50C-407E-A947-70E740481C1C}">
                <a14:useLocalDpi xmlns:a14="http://schemas.microsoft.com/office/drawing/2010/main" val="0"/>
              </a:ext>
            </a:extLst>
          </a:blip>
          <a:stretch>
            <a:fillRect/>
          </a:stretch>
        </p:blipFill>
        <p:spPr>
          <a:xfrm>
            <a:off x="7577026" y="2725453"/>
            <a:ext cx="678665" cy="783076"/>
          </a:xfrm>
          <a:prstGeom prst="rect">
            <a:avLst/>
          </a:prstGeom>
        </p:spPr>
      </p:pic>
      <p:pic>
        <p:nvPicPr>
          <p:cNvPr id="168" name="Am-thanh-queo-queo-queo-www_tiengdong_com">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0229723" y="-608872"/>
            <a:ext cx="487363" cy="487363"/>
          </a:xfrm>
          <a:prstGeom prst="rect">
            <a:avLst/>
          </a:prstGeom>
        </p:spPr>
      </p:pic>
      <p:pic>
        <p:nvPicPr>
          <p:cNvPr id="169" name="Picture 168"/>
          <p:cNvPicPr>
            <a:picLocks noChangeAspect="1"/>
          </p:cNvPicPr>
          <p:nvPr/>
        </p:nvPicPr>
        <p:blipFill>
          <a:blip r:embed="rId9">
            <a:extLst>
              <a:ext uri="{BEBA8EAE-BF5A-486C-A8C5-ECC9F3942E4B}">
                <a14:imgProps xmlns:a14="http://schemas.microsoft.com/office/drawing/2010/main">
                  <a14:imgLayer r:embed="rId10">
                    <a14:imgEffect>
                      <a14:backgroundRemoval t="0" b="90000" l="0" r="90000"/>
                    </a14:imgEffect>
                  </a14:imgLayer>
                </a14:imgProps>
              </a:ext>
              <a:ext uri="{28A0092B-C50C-407E-A947-70E740481C1C}">
                <a14:useLocalDpi xmlns:a14="http://schemas.microsoft.com/office/drawing/2010/main" val="0"/>
              </a:ext>
            </a:extLst>
          </a:blip>
          <a:stretch>
            <a:fillRect/>
          </a:stretch>
        </p:blipFill>
        <p:spPr>
          <a:xfrm>
            <a:off x="7707974" y="3801117"/>
            <a:ext cx="678665" cy="783076"/>
          </a:xfrm>
          <a:prstGeom prst="rect">
            <a:avLst/>
          </a:prstGeom>
        </p:spPr>
      </p:pic>
    </p:spTree>
    <p:extLst>
      <p:ext uri="{BB962C8B-B14F-4D97-AF65-F5344CB8AC3E}">
        <p14:creationId xmlns:p14="http://schemas.microsoft.com/office/powerpoint/2010/main" val="293363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strips(downRight)">
                                      <p:cBhvr>
                                        <p:cTn id="7" dur="500"/>
                                        <p:tgtEl>
                                          <p:spTgt spid="150"/>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153"/>
                                        </p:tgtEl>
                                        <p:attrNameLst>
                                          <p:attrName>style.visibility</p:attrName>
                                        </p:attrNameLst>
                                      </p:cBhvr>
                                      <p:to>
                                        <p:strVal val="visible"/>
                                      </p:to>
                                    </p:set>
                                    <p:animEffect transition="in" filter="strips(downRight)">
                                      <p:cBhvr>
                                        <p:cTn id="11" dur="500"/>
                                        <p:tgtEl>
                                          <p:spTgt spid="153"/>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151"/>
                                        </p:tgtEl>
                                        <p:attrNameLst>
                                          <p:attrName>style.visibility</p:attrName>
                                        </p:attrNameLst>
                                      </p:cBhvr>
                                      <p:to>
                                        <p:strVal val="visible"/>
                                      </p:to>
                                    </p:set>
                                    <p:animEffect transition="in" filter="strips(downRight)">
                                      <p:cBhvr>
                                        <p:cTn id="15" dur="500"/>
                                        <p:tgtEl>
                                          <p:spTgt spid="151"/>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152"/>
                                        </p:tgtEl>
                                        <p:attrNameLst>
                                          <p:attrName>style.visibility</p:attrName>
                                        </p:attrNameLst>
                                      </p:cBhvr>
                                      <p:to>
                                        <p:strVal val="visible"/>
                                      </p:to>
                                    </p:set>
                                    <p:animEffect transition="in" filter="strips(downRight)">
                                      <p:cBhvr>
                                        <p:cTn id="19"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150"/>
                    </p:tgtEl>
                  </p:cond>
                </p:stCondLst>
                <p:endSync evt="end" delay="0">
                  <p:rtn val="all"/>
                </p:endSync>
                <p:childTnLst>
                  <p:par>
                    <p:cTn id="21" fill="hold">
                      <p:stCondLst>
                        <p:cond delay="0"/>
                      </p:stCondLst>
                      <p:childTnLst>
                        <p:par>
                          <p:cTn id="22" fill="hold">
                            <p:stCondLst>
                              <p:cond delay="0"/>
                            </p:stCondLst>
                            <p:childTnLst>
                              <p:par>
                                <p:cTn id="23" presetID="18" presetClass="entr" presetSubtype="6" fill="hold" nodeType="click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strips(downRight)">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mediacall" presetSubtype="0" fill="hold" nodeType="clickEffect">
                                  <p:stCondLst>
                                    <p:cond delay="0"/>
                                  </p:stCondLst>
                                  <p:childTnLst>
                                    <p:cmd type="call" cmd="playFrom(0.0)">
                                      <p:cBhvr>
                                        <p:cTn id="29" dur="1724" fill="hold"/>
                                        <p:tgtEl>
                                          <p:spTgt spid="154"/>
                                        </p:tgtEl>
                                      </p:cBhvr>
                                    </p:cmd>
                                  </p:childTnLst>
                                </p:cTn>
                              </p:par>
                              <p:par>
                                <p:cTn id="30" presetID="23" presetClass="entr" presetSubtype="32" fill="hold" nodeType="withEffect">
                                  <p:stCondLst>
                                    <p:cond delay="0"/>
                                  </p:stCondLst>
                                  <p:childTnLst>
                                    <p:set>
                                      <p:cBhvr>
                                        <p:cTn id="31" dur="1" fill="hold">
                                          <p:stCondLst>
                                            <p:cond delay="0"/>
                                          </p:stCondLst>
                                        </p:cTn>
                                        <p:tgtEl>
                                          <p:spTgt spid="161"/>
                                        </p:tgtEl>
                                        <p:attrNameLst>
                                          <p:attrName>style.visibility</p:attrName>
                                        </p:attrNameLst>
                                      </p:cBhvr>
                                      <p:to>
                                        <p:strVal val="visible"/>
                                      </p:to>
                                    </p:set>
                                    <p:anim calcmode="lin" valueType="num">
                                      <p:cBhvr>
                                        <p:cTn id="32" dur="500" fill="hold"/>
                                        <p:tgtEl>
                                          <p:spTgt spid="161"/>
                                        </p:tgtEl>
                                        <p:attrNameLst>
                                          <p:attrName>ppt_w</p:attrName>
                                        </p:attrNameLst>
                                      </p:cBhvr>
                                      <p:tavLst>
                                        <p:tav tm="0">
                                          <p:val>
                                            <p:strVal val="4*#ppt_w"/>
                                          </p:val>
                                        </p:tav>
                                        <p:tav tm="100000">
                                          <p:val>
                                            <p:strVal val="#ppt_w"/>
                                          </p:val>
                                        </p:tav>
                                      </p:tavLst>
                                    </p:anim>
                                    <p:anim calcmode="lin" valueType="num">
                                      <p:cBhvr>
                                        <p:cTn id="33" dur="500" fill="hold"/>
                                        <p:tgtEl>
                                          <p:spTgt spid="161"/>
                                        </p:tgtEl>
                                        <p:attrNameLst>
                                          <p:attrName>ppt_h</p:attrName>
                                        </p:attrNameLst>
                                      </p:cBhvr>
                                      <p:tavLst>
                                        <p:tav tm="0">
                                          <p:val>
                                            <p:strVal val="4*#ppt_h"/>
                                          </p:val>
                                        </p:tav>
                                        <p:tav tm="100000">
                                          <p:val>
                                            <p:strVal val="#ppt_h"/>
                                          </p:val>
                                        </p:tav>
                                      </p:tavLst>
                                    </p:anim>
                                  </p:childTnLst>
                                </p:cTn>
                              </p:par>
                            </p:childTnLst>
                          </p:cTn>
                        </p:par>
                      </p:childTnLst>
                    </p:cTn>
                  </p:par>
                </p:childTnLst>
              </p:cTn>
              <p:nextCondLst>
                <p:cond evt="onClick" delay="0">
                  <p:tgtEl>
                    <p:spTgt spid="150"/>
                  </p:tgtEl>
                </p:cond>
              </p:nextCondLst>
            </p:seq>
            <p:audio>
              <p:cMediaNode vol="80000">
                <p:cTn id="34" fill="hold" display="0">
                  <p:stCondLst>
                    <p:cond delay="indefinite"/>
                  </p:stCondLst>
                  <p:endCondLst>
                    <p:cond evt="onStopAudio" delay="0">
                      <p:tgtEl>
                        <p:sldTgt/>
                      </p:tgtEl>
                    </p:cond>
                  </p:endCondLst>
                </p:cTn>
                <p:tgtEl>
                  <p:spTgt spid="154"/>
                </p:tgtEl>
              </p:cMediaNode>
            </p:audio>
            <p:audio>
              <p:cMediaNode vol="80000">
                <p:cTn id="35" fill="hold" display="0">
                  <p:stCondLst>
                    <p:cond delay="indefinite"/>
                  </p:stCondLst>
                  <p:endCondLst>
                    <p:cond evt="onStopAudio" delay="0">
                      <p:tgtEl>
                        <p:sldTgt/>
                      </p:tgtEl>
                    </p:cond>
                  </p:endCondLst>
                </p:cTn>
                <p:tgtEl>
                  <p:spTgt spid="162"/>
                </p:tgtEl>
              </p:cMediaNode>
            </p:audio>
            <p:seq concurrent="1" nextAc="seek">
              <p:cTn id="36" restart="whenNotActive" fill="hold" evtFilter="cancelBubble" nodeType="interactiveSeq">
                <p:stCondLst>
                  <p:cond evt="onClick" delay="0">
                    <p:tgtEl>
                      <p:spTgt spid="153"/>
                    </p:tgtEl>
                  </p:cond>
                </p:stCondLst>
                <p:endSync evt="end" delay="0">
                  <p:rtn val="all"/>
                </p:endSync>
                <p:childTnLst>
                  <p:par>
                    <p:cTn id="37" fill="hold">
                      <p:stCondLst>
                        <p:cond delay="0"/>
                      </p:stCondLst>
                      <p:childTnLst>
                        <p:par>
                          <p:cTn id="38" fill="hold">
                            <p:stCondLst>
                              <p:cond delay="0"/>
                            </p:stCondLst>
                            <p:childTnLst>
                              <p:par>
                                <p:cTn id="39" presetID="18" presetClass="entr" presetSubtype="6" fill="hold" nodeType="clickEffect">
                                  <p:stCondLst>
                                    <p:cond delay="0"/>
                                  </p:stCondLst>
                                  <p:childTnLst>
                                    <p:set>
                                      <p:cBhvr>
                                        <p:cTn id="40" dur="1" fill="hold">
                                          <p:stCondLst>
                                            <p:cond delay="0"/>
                                          </p:stCondLst>
                                        </p:cTn>
                                        <p:tgtEl>
                                          <p:spTgt spid="153"/>
                                        </p:tgtEl>
                                        <p:attrNameLst>
                                          <p:attrName>style.visibility</p:attrName>
                                        </p:attrNameLst>
                                      </p:cBhvr>
                                      <p:to>
                                        <p:strVal val="visible"/>
                                      </p:to>
                                    </p:set>
                                    <p:animEffect transition="in" filter="strips(downRight)">
                                      <p:cBhvr>
                                        <p:cTn id="41" dur="500"/>
                                        <p:tgtEl>
                                          <p:spTgt spid="15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mediacall" presetSubtype="0" fill="hold" nodeType="clickEffect">
                                  <p:stCondLst>
                                    <p:cond delay="0"/>
                                  </p:stCondLst>
                                  <p:childTnLst>
                                    <p:cmd type="call" cmd="playFrom(0.0)">
                                      <p:cBhvr>
                                        <p:cTn id="45" dur="4416" fill="hold"/>
                                        <p:tgtEl>
                                          <p:spTgt spid="162"/>
                                        </p:tgtEl>
                                      </p:cBhvr>
                                    </p:cmd>
                                  </p:childTnLst>
                                </p:cTn>
                              </p:par>
                              <p:par>
                                <p:cTn id="46" presetID="23" presetClass="entr" presetSubtype="32" fill="hold" nodeType="withEffect">
                                  <p:stCondLst>
                                    <p:cond delay="0"/>
                                  </p:stCondLst>
                                  <p:childTnLst>
                                    <p:set>
                                      <p:cBhvr>
                                        <p:cTn id="47" dur="1" fill="hold">
                                          <p:stCondLst>
                                            <p:cond delay="0"/>
                                          </p:stCondLst>
                                        </p:cTn>
                                        <p:tgtEl>
                                          <p:spTgt spid="163"/>
                                        </p:tgtEl>
                                        <p:attrNameLst>
                                          <p:attrName>style.visibility</p:attrName>
                                        </p:attrNameLst>
                                      </p:cBhvr>
                                      <p:to>
                                        <p:strVal val="visible"/>
                                      </p:to>
                                    </p:set>
                                    <p:anim calcmode="lin" valueType="num">
                                      <p:cBhvr>
                                        <p:cTn id="48" dur="500" fill="hold"/>
                                        <p:tgtEl>
                                          <p:spTgt spid="163"/>
                                        </p:tgtEl>
                                        <p:attrNameLst>
                                          <p:attrName>ppt_w</p:attrName>
                                        </p:attrNameLst>
                                      </p:cBhvr>
                                      <p:tavLst>
                                        <p:tav tm="0">
                                          <p:val>
                                            <p:strVal val="4*#ppt_w"/>
                                          </p:val>
                                        </p:tav>
                                        <p:tav tm="100000">
                                          <p:val>
                                            <p:strVal val="#ppt_w"/>
                                          </p:val>
                                        </p:tav>
                                      </p:tavLst>
                                    </p:anim>
                                    <p:anim calcmode="lin" valueType="num">
                                      <p:cBhvr>
                                        <p:cTn id="49" dur="500" fill="hold"/>
                                        <p:tgtEl>
                                          <p:spTgt spid="163"/>
                                        </p:tgtEl>
                                        <p:attrNameLst>
                                          <p:attrName>ppt_h</p:attrName>
                                        </p:attrNameLst>
                                      </p:cBhvr>
                                      <p:tavLst>
                                        <p:tav tm="0">
                                          <p:val>
                                            <p:strVal val="4*#ppt_h"/>
                                          </p:val>
                                        </p:tav>
                                        <p:tav tm="100000">
                                          <p:val>
                                            <p:strVal val="#ppt_h"/>
                                          </p:val>
                                        </p:tav>
                                      </p:tavLst>
                                    </p:anim>
                                  </p:childTnLst>
                                </p:cTn>
                              </p:par>
                            </p:childTnLst>
                          </p:cTn>
                        </p:par>
                      </p:childTnLst>
                    </p:cTn>
                  </p:par>
                </p:childTnLst>
              </p:cTn>
              <p:nextCondLst>
                <p:cond evt="onClick" delay="0">
                  <p:tgtEl>
                    <p:spTgt spid="153"/>
                  </p:tgtEl>
                </p:cond>
              </p:nextCondLst>
            </p:seq>
            <p:seq concurrent="1" nextAc="seek">
              <p:cTn id="50" restart="whenNotActive" fill="hold" evtFilter="cancelBubble" nodeType="interactiveSeq">
                <p:stCondLst>
                  <p:cond evt="onClick" delay="0">
                    <p:tgtEl>
                      <p:spTgt spid="151"/>
                    </p:tgtEl>
                  </p:cond>
                </p:stCondLst>
                <p:endSync evt="end" delay="0">
                  <p:rtn val="all"/>
                </p:endSync>
                <p:childTnLst>
                  <p:par>
                    <p:cTn id="51" fill="hold">
                      <p:stCondLst>
                        <p:cond delay="0"/>
                      </p:stCondLst>
                      <p:childTnLst>
                        <p:par>
                          <p:cTn id="52" fill="hold">
                            <p:stCondLst>
                              <p:cond delay="0"/>
                            </p:stCondLst>
                            <p:childTnLst>
                              <p:par>
                                <p:cTn id="53" presetID="18" presetClass="entr" presetSubtype="6" fill="hold" nodeType="clickEffect">
                                  <p:stCondLst>
                                    <p:cond delay="0"/>
                                  </p:stCondLst>
                                  <p:childTnLst>
                                    <p:set>
                                      <p:cBhvr>
                                        <p:cTn id="54" dur="1" fill="hold">
                                          <p:stCondLst>
                                            <p:cond delay="0"/>
                                          </p:stCondLst>
                                        </p:cTn>
                                        <p:tgtEl>
                                          <p:spTgt spid="151"/>
                                        </p:tgtEl>
                                        <p:attrNameLst>
                                          <p:attrName>style.visibility</p:attrName>
                                        </p:attrNameLst>
                                      </p:cBhvr>
                                      <p:to>
                                        <p:strVal val="visible"/>
                                      </p:to>
                                    </p:set>
                                    <p:animEffect transition="in" filter="strips(downRight)">
                                      <p:cBhvr>
                                        <p:cTn id="55" dur="500"/>
                                        <p:tgtEl>
                                          <p:spTgt spid="151"/>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mediacall" presetSubtype="0" fill="hold" nodeType="clickEffect">
                                  <p:stCondLst>
                                    <p:cond delay="0"/>
                                  </p:stCondLst>
                                  <p:childTnLst>
                                    <p:cmd type="call" cmd="playFrom(0.0)">
                                      <p:cBhvr>
                                        <p:cTn id="59" dur="4416" fill="hold"/>
                                        <p:tgtEl>
                                          <p:spTgt spid="165"/>
                                        </p:tgtEl>
                                      </p:cBhvr>
                                    </p:cmd>
                                  </p:childTnLst>
                                </p:cTn>
                              </p:par>
                              <p:par>
                                <p:cTn id="60" presetID="23" presetClass="entr" presetSubtype="32" fill="hold" nodeType="withEffect">
                                  <p:stCondLst>
                                    <p:cond delay="0"/>
                                  </p:stCondLst>
                                  <p:childTnLst>
                                    <p:set>
                                      <p:cBhvr>
                                        <p:cTn id="61" dur="1" fill="hold">
                                          <p:stCondLst>
                                            <p:cond delay="0"/>
                                          </p:stCondLst>
                                        </p:cTn>
                                        <p:tgtEl>
                                          <p:spTgt spid="167"/>
                                        </p:tgtEl>
                                        <p:attrNameLst>
                                          <p:attrName>style.visibility</p:attrName>
                                        </p:attrNameLst>
                                      </p:cBhvr>
                                      <p:to>
                                        <p:strVal val="visible"/>
                                      </p:to>
                                    </p:set>
                                    <p:anim calcmode="lin" valueType="num">
                                      <p:cBhvr>
                                        <p:cTn id="62" dur="500" fill="hold"/>
                                        <p:tgtEl>
                                          <p:spTgt spid="167"/>
                                        </p:tgtEl>
                                        <p:attrNameLst>
                                          <p:attrName>ppt_w</p:attrName>
                                        </p:attrNameLst>
                                      </p:cBhvr>
                                      <p:tavLst>
                                        <p:tav tm="0">
                                          <p:val>
                                            <p:strVal val="4*#ppt_w"/>
                                          </p:val>
                                        </p:tav>
                                        <p:tav tm="100000">
                                          <p:val>
                                            <p:strVal val="#ppt_w"/>
                                          </p:val>
                                        </p:tav>
                                      </p:tavLst>
                                    </p:anim>
                                    <p:anim calcmode="lin" valueType="num">
                                      <p:cBhvr>
                                        <p:cTn id="63" dur="500" fill="hold"/>
                                        <p:tgtEl>
                                          <p:spTgt spid="167"/>
                                        </p:tgtEl>
                                        <p:attrNameLst>
                                          <p:attrName>ppt_h</p:attrName>
                                        </p:attrNameLst>
                                      </p:cBhvr>
                                      <p:tavLst>
                                        <p:tav tm="0">
                                          <p:val>
                                            <p:strVal val="4*#ppt_h"/>
                                          </p:val>
                                        </p:tav>
                                        <p:tav tm="100000">
                                          <p:val>
                                            <p:strVal val="#ppt_h"/>
                                          </p:val>
                                        </p:tav>
                                      </p:tavLst>
                                    </p:anim>
                                  </p:childTnLst>
                                </p:cTn>
                              </p:par>
                            </p:childTnLst>
                          </p:cTn>
                        </p:par>
                      </p:childTnLst>
                    </p:cTn>
                  </p:par>
                </p:childTnLst>
              </p:cTn>
              <p:nextCondLst>
                <p:cond evt="onClick" delay="0">
                  <p:tgtEl>
                    <p:spTgt spid="151"/>
                  </p:tgtEl>
                </p:cond>
              </p:nextCondLst>
            </p:seq>
            <p:audio>
              <p:cMediaNode vol="80000">
                <p:cTn id="64" fill="hold" display="0">
                  <p:stCondLst>
                    <p:cond delay="indefinite"/>
                  </p:stCondLst>
                  <p:endCondLst>
                    <p:cond evt="onStopAudio" delay="0">
                      <p:tgtEl>
                        <p:sldTgt/>
                      </p:tgtEl>
                    </p:cond>
                  </p:endCondLst>
                </p:cTn>
                <p:tgtEl>
                  <p:spTgt spid="165"/>
                </p:tgtEl>
              </p:cMediaNode>
            </p:audio>
            <p:seq concurrent="1" nextAc="seek">
              <p:cTn id="65" restart="whenNotActive" fill="hold" evtFilter="cancelBubble" nodeType="interactiveSeq">
                <p:stCondLst>
                  <p:cond evt="onClick" delay="0">
                    <p:tgtEl>
                      <p:spTgt spid="152"/>
                    </p:tgtEl>
                  </p:cond>
                </p:stCondLst>
                <p:endSync evt="end" delay="0">
                  <p:rtn val="all"/>
                </p:endSync>
                <p:childTnLst>
                  <p:par>
                    <p:cTn id="66" fill="hold">
                      <p:stCondLst>
                        <p:cond delay="0"/>
                      </p:stCondLst>
                      <p:childTnLst>
                        <p:par>
                          <p:cTn id="67" fill="hold">
                            <p:stCondLst>
                              <p:cond delay="0"/>
                            </p:stCondLst>
                            <p:childTnLst>
                              <p:par>
                                <p:cTn id="68" presetID="18" presetClass="entr" presetSubtype="6" fill="hold" nodeType="clickEffect">
                                  <p:stCondLst>
                                    <p:cond delay="0"/>
                                  </p:stCondLst>
                                  <p:childTnLst>
                                    <p:set>
                                      <p:cBhvr>
                                        <p:cTn id="69" dur="1" fill="hold">
                                          <p:stCondLst>
                                            <p:cond delay="0"/>
                                          </p:stCondLst>
                                        </p:cTn>
                                        <p:tgtEl>
                                          <p:spTgt spid="152"/>
                                        </p:tgtEl>
                                        <p:attrNameLst>
                                          <p:attrName>style.visibility</p:attrName>
                                        </p:attrNameLst>
                                      </p:cBhvr>
                                      <p:to>
                                        <p:strVal val="visible"/>
                                      </p:to>
                                    </p:set>
                                    <p:animEffect transition="in" filter="strips(downRight)">
                                      <p:cBhvr>
                                        <p:cTn id="70" dur="500"/>
                                        <p:tgtEl>
                                          <p:spTgt spid="152"/>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mediacall" presetSubtype="0" fill="hold" nodeType="clickEffect">
                                  <p:stCondLst>
                                    <p:cond delay="0"/>
                                  </p:stCondLst>
                                  <p:childTnLst>
                                    <p:cmd type="call" cmd="playFrom(0.0)">
                                      <p:cBhvr>
                                        <p:cTn id="74" dur="4416" fill="hold"/>
                                        <p:tgtEl>
                                          <p:spTgt spid="168"/>
                                        </p:tgtEl>
                                      </p:cBhvr>
                                    </p:cmd>
                                  </p:childTnLst>
                                </p:cTn>
                              </p:par>
                              <p:par>
                                <p:cTn id="75" presetID="23" presetClass="entr" presetSubtype="32" fill="hold" nodeType="withEffect">
                                  <p:stCondLst>
                                    <p:cond delay="0"/>
                                  </p:stCondLst>
                                  <p:childTnLst>
                                    <p:set>
                                      <p:cBhvr>
                                        <p:cTn id="76" dur="1" fill="hold">
                                          <p:stCondLst>
                                            <p:cond delay="0"/>
                                          </p:stCondLst>
                                        </p:cTn>
                                        <p:tgtEl>
                                          <p:spTgt spid="169"/>
                                        </p:tgtEl>
                                        <p:attrNameLst>
                                          <p:attrName>style.visibility</p:attrName>
                                        </p:attrNameLst>
                                      </p:cBhvr>
                                      <p:to>
                                        <p:strVal val="visible"/>
                                      </p:to>
                                    </p:set>
                                    <p:anim calcmode="lin" valueType="num">
                                      <p:cBhvr>
                                        <p:cTn id="77" dur="500" fill="hold"/>
                                        <p:tgtEl>
                                          <p:spTgt spid="169"/>
                                        </p:tgtEl>
                                        <p:attrNameLst>
                                          <p:attrName>ppt_w</p:attrName>
                                        </p:attrNameLst>
                                      </p:cBhvr>
                                      <p:tavLst>
                                        <p:tav tm="0">
                                          <p:val>
                                            <p:strVal val="4*#ppt_w"/>
                                          </p:val>
                                        </p:tav>
                                        <p:tav tm="100000">
                                          <p:val>
                                            <p:strVal val="#ppt_w"/>
                                          </p:val>
                                        </p:tav>
                                      </p:tavLst>
                                    </p:anim>
                                    <p:anim calcmode="lin" valueType="num">
                                      <p:cBhvr>
                                        <p:cTn id="78" dur="500" fill="hold"/>
                                        <p:tgtEl>
                                          <p:spTgt spid="169"/>
                                        </p:tgtEl>
                                        <p:attrNameLst>
                                          <p:attrName>ppt_h</p:attrName>
                                        </p:attrNameLst>
                                      </p:cBhvr>
                                      <p:tavLst>
                                        <p:tav tm="0">
                                          <p:val>
                                            <p:strVal val="4*#ppt_h"/>
                                          </p:val>
                                        </p:tav>
                                        <p:tav tm="100000">
                                          <p:val>
                                            <p:strVal val="#ppt_h"/>
                                          </p:val>
                                        </p:tav>
                                      </p:tavLst>
                                    </p:anim>
                                  </p:childTnLst>
                                </p:cTn>
                              </p:par>
                            </p:childTnLst>
                          </p:cTn>
                        </p:par>
                      </p:childTnLst>
                    </p:cTn>
                  </p:par>
                </p:childTnLst>
              </p:cTn>
              <p:nextCondLst>
                <p:cond evt="onClick" delay="0">
                  <p:tgtEl>
                    <p:spTgt spid="152"/>
                  </p:tgtEl>
                </p:cond>
              </p:nextCondLst>
            </p:seq>
            <p:audio>
              <p:cMediaNode vol="80000">
                <p:cTn id="79" fill="hold" display="0">
                  <p:stCondLst>
                    <p:cond delay="indefinite"/>
                  </p:stCondLst>
                  <p:endCondLst>
                    <p:cond evt="onStopAudio" delay="0">
                      <p:tgtEl>
                        <p:sldTgt/>
                      </p:tgtEl>
                    </p:cond>
                  </p:endCondLst>
                </p:cTn>
                <p:tgtEl>
                  <p:spTgt spid="168"/>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785" y="407167"/>
            <a:ext cx="1433016" cy="1432453"/>
          </a:xfrm>
        </p:spPr>
        <p:txBody>
          <a:bodyPr/>
          <a:lstStyle/>
          <a:p>
            <a:r>
              <a:rPr lang="en-US" sz="6600" dirty="0">
                <a:solidFill>
                  <a:schemeClr val="accent1"/>
                </a:solidFill>
                <a:latin typeface="Freckle Face"/>
                <a:ea typeface="Freckle Face"/>
                <a:cs typeface="Freckle Face"/>
                <a:sym typeface="Freckle Face"/>
              </a:rPr>
              <a:t>5</a:t>
            </a:r>
          </a:p>
        </p:txBody>
      </p:sp>
      <p:grpSp>
        <p:nvGrpSpPr>
          <p:cNvPr id="11" name="Google Shape;591;p17"/>
          <p:cNvGrpSpPr/>
          <p:nvPr/>
        </p:nvGrpSpPr>
        <p:grpSpPr>
          <a:xfrm rot="20561279">
            <a:off x="8136094" y="-881152"/>
            <a:ext cx="4187258" cy="3711047"/>
            <a:chOff x="3164700" y="2160703"/>
            <a:chExt cx="2686723" cy="2095334"/>
          </a:xfrm>
        </p:grpSpPr>
        <p:sp>
          <p:nvSpPr>
            <p:cNvPr id="12" name="Google Shape;592;p17"/>
            <p:cNvSpPr/>
            <p:nvPr/>
          </p:nvSpPr>
          <p:spPr>
            <a:xfrm>
              <a:off x="3164700" y="2737273"/>
              <a:ext cx="1012622" cy="1488185"/>
            </a:xfrm>
            <a:custGeom>
              <a:avLst/>
              <a:gdLst/>
              <a:ahLst/>
              <a:cxnLst/>
              <a:rect l="l" t="t" r="r" b="b"/>
              <a:pathLst>
                <a:path w="6356" h="9341" extrusionOk="0">
                  <a:moveTo>
                    <a:pt x="1907" y="0"/>
                  </a:moveTo>
                  <a:lnTo>
                    <a:pt x="1107" y="389"/>
                  </a:lnTo>
                  <a:cubicBezTo>
                    <a:pt x="1060" y="412"/>
                    <a:pt x="1025" y="448"/>
                    <a:pt x="1001" y="506"/>
                  </a:cubicBezTo>
                  <a:lnTo>
                    <a:pt x="24" y="3966"/>
                  </a:lnTo>
                  <a:cubicBezTo>
                    <a:pt x="1" y="4025"/>
                    <a:pt x="24" y="4084"/>
                    <a:pt x="48" y="4119"/>
                  </a:cubicBezTo>
                  <a:lnTo>
                    <a:pt x="3531" y="9261"/>
                  </a:lnTo>
                  <a:cubicBezTo>
                    <a:pt x="3566" y="9314"/>
                    <a:pt x="3628" y="9341"/>
                    <a:pt x="3687" y="9341"/>
                  </a:cubicBezTo>
                  <a:cubicBezTo>
                    <a:pt x="3706" y="9341"/>
                    <a:pt x="3725" y="9338"/>
                    <a:pt x="3743" y="9332"/>
                  </a:cubicBezTo>
                  <a:lnTo>
                    <a:pt x="6214" y="8638"/>
                  </a:lnTo>
                  <a:cubicBezTo>
                    <a:pt x="6296" y="8614"/>
                    <a:pt x="6355" y="8532"/>
                    <a:pt x="6343" y="8449"/>
                  </a:cubicBezTo>
                  <a:lnTo>
                    <a:pt x="5967" y="2519"/>
                  </a:lnTo>
                  <a:cubicBezTo>
                    <a:pt x="5967" y="2460"/>
                    <a:pt x="5920" y="2401"/>
                    <a:pt x="5861" y="2354"/>
                  </a:cubicBezTo>
                  <a:lnTo>
                    <a:pt x="1907" y="0"/>
                  </a:lnTo>
                  <a:close/>
                </a:path>
              </a:pathLst>
            </a:custGeom>
            <a:solidFill>
              <a:srgbClr val="6C79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3;p17"/>
            <p:cNvSpPr/>
            <p:nvPr/>
          </p:nvSpPr>
          <p:spPr>
            <a:xfrm>
              <a:off x="3310953" y="2641045"/>
              <a:ext cx="896320" cy="1496788"/>
            </a:xfrm>
            <a:custGeom>
              <a:avLst/>
              <a:gdLst/>
              <a:ahLst/>
              <a:cxnLst/>
              <a:rect l="l" t="t" r="r" b="b"/>
              <a:pathLst>
                <a:path w="5626" h="9395" extrusionOk="0">
                  <a:moveTo>
                    <a:pt x="2510" y="0"/>
                  </a:moveTo>
                  <a:cubicBezTo>
                    <a:pt x="2493" y="0"/>
                    <a:pt x="2477" y="1"/>
                    <a:pt x="2460" y="4"/>
                  </a:cubicBezTo>
                  <a:lnTo>
                    <a:pt x="801" y="687"/>
                  </a:lnTo>
                  <a:cubicBezTo>
                    <a:pt x="730" y="710"/>
                    <a:pt x="695" y="757"/>
                    <a:pt x="683" y="828"/>
                  </a:cubicBezTo>
                  <a:lnTo>
                    <a:pt x="12" y="4488"/>
                  </a:lnTo>
                  <a:cubicBezTo>
                    <a:pt x="1" y="4535"/>
                    <a:pt x="12" y="4582"/>
                    <a:pt x="48" y="4617"/>
                  </a:cubicBezTo>
                  <a:lnTo>
                    <a:pt x="3048" y="9301"/>
                  </a:lnTo>
                  <a:cubicBezTo>
                    <a:pt x="3095" y="9359"/>
                    <a:pt x="3154" y="9395"/>
                    <a:pt x="3225" y="9395"/>
                  </a:cubicBezTo>
                  <a:lnTo>
                    <a:pt x="5272" y="9218"/>
                  </a:lnTo>
                  <a:cubicBezTo>
                    <a:pt x="5355" y="9195"/>
                    <a:pt x="5425" y="9124"/>
                    <a:pt x="5449" y="9042"/>
                  </a:cubicBezTo>
                  <a:lnTo>
                    <a:pt x="5625" y="2805"/>
                  </a:lnTo>
                  <a:cubicBezTo>
                    <a:pt x="5625" y="2746"/>
                    <a:pt x="5602" y="2699"/>
                    <a:pt x="5567" y="2652"/>
                  </a:cubicBezTo>
                  <a:lnTo>
                    <a:pt x="2660" y="51"/>
                  </a:lnTo>
                  <a:cubicBezTo>
                    <a:pt x="2615" y="15"/>
                    <a:pt x="2563" y="0"/>
                    <a:pt x="2510" y="0"/>
                  </a:cubicBezTo>
                  <a:close/>
                </a:path>
              </a:pathLst>
            </a:custGeom>
            <a:solidFill>
              <a:srgbClr val="29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4;p17"/>
            <p:cNvSpPr/>
            <p:nvPr/>
          </p:nvSpPr>
          <p:spPr>
            <a:xfrm>
              <a:off x="3579083" y="2679122"/>
              <a:ext cx="116302" cy="302066"/>
            </a:xfrm>
            <a:custGeom>
              <a:avLst/>
              <a:gdLst/>
              <a:ahLst/>
              <a:cxnLst/>
              <a:rect l="l" t="t" r="r" b="b"/>
              <a:pathLst>
                <a:path w="730" h="1896" extrusionOk="0">
                  <a:moveTo>
                    <a:pt x="271" y="1"/>
                  </a:moveTo>
                  <a:lnTo>
                    <a:pt x="153" y="189"/>
                  </a:lnTo>
                  <a:cubicBezTo>
                    <a:pt x="153" y="189"/>
                    <a:pt x="353" y="236"/>
                    <a:pt x="177" y="577"/>
                  </a:cubicBezTo>
                  <a:cubicBezTo>
                    <a:pt x="12" y="930"/>
                    <a:pt x="0" y="1130"/>
                    <a:pt x="83" y="1177"/>
                  </a:cubicBezTo>
                  <a:cubicBezTo>
                    <a:pt x="177" y="1224"/>
                    <a:pt x="330" y="1377"/>
                    <a:pt x="295" y="1460"/>
                  </a:cubicBezTo>
                  <a:cubicBezTo>
                    <a:pt x="259" y="1530"/>
                    <a:pt x="153" y="1872"/>
                    <a:pt x="153" y="1872"/>
                  </a:cubicBezTo>
                  <a:lnTo>
                    <a:pt x="471" y="1895"/>
                  </a:lnTo>
                  <a:cubicBezTo>
                    <a:pt x="730" y="1401"/>
                    <a:pt x="530" y="1295"/>
                    <a:pt x="412" y="1213"/>
                  </a:cubicBezTo>
                  <a:cubicBezTo>
                    <a:pt x="295" y="1119"/>
                    <a:pt x="295" y="1060"/>
                    <a:pt x="353" y="954"/>
                  </a:cubicBezTo>
                  <a:cubicBezTo>
                    <a:pt x="389" y="848"/>
                    <a:pt x="695" y="224"/>
                    <a:pt x="589" y="130"/>
                  </a:cubicBezTo>
                  <a:cubicBezTo>
                    <a:pt x="448" y="48"/>
                    <a:pt x="271" y="1"/>
                    <a:pt x="271" y="1"/>
                  </a:cubicBezTo>
                  <a:close/>
                </a:path>
              </a:pathLst>
            </a:custGeom>
            <a:solidFill>
              <a:srgbClr val="001A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5;p17"/>
            <p:cNvSpPr/>
            <p:nvPr/>
          </p:nvSpPr>
          <p:spPr>
            <a:xfrm>
              <a:off x="3395391" y="2752249"/>
              <a:ext cx="716291" cy="1256218"/>
            </a:xfrm>
            <a:custGeom>
              <a:avLst/>
              <a:gdLst/>
              <a:ahLst/>
              <a:cxnLst/>
              <a:rect l="l" t="t" r="r" b="b"/>
              <a:pathLst>
                <a:path w="4496" h="7885" fill="none" extrusionOk="0">
                  <a:moveTo>
                    <a:pt x="577" y="718"/>
                  </a:moveTo>
                  <a:lnTo>
                    <a:pt x="2295" y="1"/>
                  </a:lnTo>
                  <a:lnTo>
                    <a:pt x="4495" y="2025"/>
                  </a:lnTo>
                  <a:lnTo>
                    <a:pt x="4484" y="7426"/>
                  </a:lnTo>
                  <a:lnTo>
                    <a:pt x="2766" y="7885"/>
                  </a:lnTo>
                  <a:lnTo>
                    <a:pt x="0" y="3707"/>
                  </a:lnTo>
                  <a:close/>
                </a:path>
              </a:pathLst>
            </a:custGeom>
            <a:noFill/>
            <a:ln w="3825" cap="flat" cmpd="sng">
              <a:solidFill>
                <a:srgbClr val="48575C"/>
              </a:solidFill>
              <a:prstDash val="solid"/>
              <a:miter lim="117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96;p17"/>
            <p:cNvSpPr/>
            <p:nvPr/>
          </p:nvSpPr>
          <p:spPr>
            <a:xfrm>
              <a:off x="3359704" y="2990429"/>
              <a:ext cx="71374" cy="80774"/>
            </a:xfrm>
            <a:custGeom>
              <a:avLst/>
              <a:gdLst/>
              <a:ahLst/>
              <a:cxnLst/>
              <a:rect l="l" t="t" r="r" b="b"/>
              <a:pathLst>
                <a:path w="448" h="507" extrusionOk="0">
                  <a:moveTo>
                    <a:pt x="48" y="0"/>
                  </a:moveTo>
                  <a:lnTo>
                    <a:pt x="24" y="220"/>
                  </a:lnTo>
                  <a:lnTo>
                    <a:pt x="24" y="220"/>
                  </a:lnTo>
                  <a:lnTo>
                    <a:pt x="295" y="177"/>
                  </a:lnTo>
                  <a:lnTo>
                    <a:pt x="48" y="0"/>
                  </a:lnTo>
                  <a:close/>
                  <a:moveTo>
                    <a:pt x="24" y="220"/>
                  </a:moveTo>
                  <a:lnTo>
                    <a:pt x="1" y="224"/>
                  </a:lnTo>
                  <a:lnTo>
                    <a:pt x="23" y="238"/>
                  </a:lnTo>
                  <a:lnTo>
                    <a:pt x="24" y="220"/>
                  </a:lnTo>
                  <a:close/>
                  <a:moveTo>
                    <a:pt x="23" y="238"/>
                  </a:moveTo>
                  <a:lnTo>
                    <a:pt x="1" y="447"/>
                  </a:lnTo>
                  <a:lnTo>
                    <a:pt x="448" y="506"/>
                  </a:lnTo>
                  <a:lnTo>
                    <a:pt x="23" y="238"/>
                  </a:lnTo>
                  <a:close/>
                </a:path>
              </a:pathLst>
            </a:custGeom>
            <a:solidFill>
              <a:srgbClr val="6C79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97;p17"/>
            <p:cNvSpPr/>
            <p:nvPr/>
          </p:nvSpPr>
          <p:spPr>
            <a:xfrm>
              <a:off x="3631499" y="3899654"/>
              <a:ext cx="105150" cy="50663"/>
            </a:xfrm>
            <a:custGeom>
              <a:avLst/>
              <a:gdLst/>
              <a:ahLst/>
              <a:cxnLst/>
              <a:rect l="l" t="t" r="r" b="b"/>
              <a:pathLst>
                <a:path w="660" h="318" extrusionOk="0">
                  <a:moveTo>
                    <a:pt x="660" y="0"/>
                  </a:moveTo>
                  <a:lnTo>
                    <a:pt x="1" y="94"/>
                  </a:lnTo>
                  <a:lnTo>
                    <a:pt x="142" y="318"/>
                  </a:lnTo>
                  <a:lnTo>
                    <a:pt x="660" y="0"/>
                  </a:lnTo>
                  <a:close/>
                </a:path>
              </a:pathLst>
            </a:custGeom>
            <a:solidFill>
              <a:srgbClr val="6C79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98;p17"/>
            <p:cNvSpPr/>
            <p:nvPr/>
          </p:nvSpPr>
          <p:spPr>
            <a:xfrm>
              <a:off x="3937069" y="4040172"/>
              <a:ext cx="56398" cy="99573"/>
            </a:xfrm>
            <a:custGeom>
              <a:avLst/>
              <a:gdLst/>
              <a:ahLst/>
              <a:cxnLst/>
              <a:rect l="l" t="t" r="r" b="b"/>
              <a:pathLst>
                <a:path w="354" h="625" extrusionOk="0">
                  <a:moveTo>
                    <a:pt x="1" y="224"/>
                  </a:moveTo>
                  <a:lnTo>
                    <a:pt x="1" y="624"/>
                  </a:lnTo>
                  <a:lnTo>
                    <a:pt x="189" y="624"/>
                  </a:lnTo>
                  <a:lnTo>
                    <a:pt x="1" y="224"/>
                  </a:lnTo>
                  <a:close/>
                  <a:moveTo>
                    <a:pt x="189" y="1"/>
                  </a:moveTo>
                  <a:lnTo>
                    <a:pt x="189" y="624"/>
                  </a:lnTo>
                  <a:lnTo>
                    <a:pt x="354" y="624"/>
                  </a:lnTo>
                  <a:lnTo>
                    <a:pt x="189" y="1"/>
                  </a:lnTo>
                  <a:close/>
                </a:path>
              </a:pathLst>
            </a:custGeom>
            <a:solidFill>
              <a:srgbClr val="485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99;p17"/>
            <p:cNvSpPr/>
            <p:nvPr/>
          </p:nvSpPr>
          <p:spPr>
            <a:xfrm>
              <a:off x="3594059" y="3065308"/>
              <a:ext cx="146413" cy="182100"/>
            </a:xfrm>
            <a:custGeom>
              <a:avLst/>
              <a:gdLst/>
              <a:ahLst/>
              <a:cxnLst/>
              <a:rect l="l" t="t" r="r" b="b"/>
              <a:pathLst>
                <a:path w="919" h="1143" extrusionOk="0">
                  <a:moveTo>
                    <a:pt x="295" y="177"/>
                  </a:moveTo>
                  <a:lnTo>
                    <a:pt x="412" y="260"/>
                  </a:lnTo>
                  <a:lnTo>
                    <a:pt x="471" y="413"/>
                  </a:lnTo>
                  <a:lnTo>
                    <a:pt x="471" y="495"/>
                  </a:lnTo>
                  <a:lnTo>
                    <a:pt x="436" y="518"/>
                  </a:lnTo>
                  <a:lnTo>
                    <a:pt x="342" y="554"/>
                  </a:lnTo>
                  <a:lnTo>
                    <a:pt x="318" y="424"/>
                  </a:lnTo>
                  <a:lnTo>
                    <a:pt x="259" y="330"/>
                  </a:lnTo>
                  <a:lnTo>
                    <a:pt x="212" y="213"/>
                  </a:lnTo>
                  <a:lnTo>
                    <a:pt x="295" y="177"/>
                  </a:lnTo>
                  <a:close/>
                  <a:moveTo>
                    <a:pt x="118" y="1"/>
                  </a:moveTo>
                  <a:lnTo>
                    <a:pt x="0" y="36"/>
                  </a:lnTo>
                  <a:lnTo>
                    <a:pt x="48" y="165"/>
                  </a:lnTo>
                  <a:lnTo>
                    <a:pt x="106" y="283"/>
                  </a:lnTo>
                  <a:lnTo>
                    <a:pt x="153" y="401"/>
                  </a:lnTo>
                  <a:lnTo>
                    <a:pt x="177" y="530"/>
                  </a:lnTo>
                  <a:lnTo>
                    <a:pt x="236" y="648"/>
                  </a:lnTo>
                  <a:lnTo>
                    <a:pt x="283" y="766"/>
                  </a:lnTo>
                  <a:lnTo>
                    <a:pt x="342" y="883"/>
                  </a:lnTo>
                  <a:lnTo>
                    <a:pt x="377" y="1013"/>
                  </a:lnTo>
                  <a:lnTo>
                    <a:pt x="436" y="1142"/>
                  </a:lnTo>
                  <a:lnTo>
                    <a:pt x="577" y="1107"/>
                  </a:lnTo>
                  <a:lnTo>
                    <a:pt x="530" y="966"/>
                  </a:lnTo>
                  <a:lnTo>
                    <a:pt x="471" y="824"/>
                  </a:lnTo>
                  <a:lnTo>
                    <a:pt x="412" y="695"/>
                  </a:lnTo>
                  <a:lnTo>
                    <a:pt x="506" y="683"/>
                  </a:lnTo>
                  <a:lnTo>
                    <a:pt x="518" y="683"/>
                  </a:lnTo>
                  <a:lnTo>
                    <a:pt x="577" y="789"/>
                  </a:lnTo>
                  <a:lnTo>
                    <a:pt x="648" y="871"/>
                  </a:lnTo>
                  <a:lnTo>
                    <a:pt x="707" y="977"/>
                  </a:lnTo>
                  <a:lnTo>
                    <a:pt x="765" y="1060"/>
                  </a:lnTo>
                  <a:lnTo>
                    <a:pt x="918" y="1024"/>
                  </a:lnTo>
                  <a:lnTo>
                    <a:pt x="860" y="907"/>
                  </a:lnTo>
                  <a:lnTo>
                    <a:pt x="789" y="801"/>
                  </a:lnTo>
                  <a:lnTo>
                    <a:pt x="707" y="683"/>
                  </a:lnTo>
                  <a:lnTo>
                    <a:pt x="636" y="577"/>
                  </a:lnTo>
                  <a:lnTo>
                    <a:pt x="671" y="471"/>
                  </a:lnTo>
                  <a:lnTo>
                    <a:pt x="636" y="377"/>
                  </a:lnTo>
                  <a:lnTo>
                    <a:pt x="577" y="213"/>
                  </a:lnTo>
                  <a:lnTo>
                    <a:pt x="506" y="118"/>
                  </a:lnTo>
                  <a:lnTo>
                    <a:pt x="448" y="48"/>
                  </a:lnTo>
                  <a:lnTo>
                    <a:pt x="342" y="24"/>
                  </a:lnTo>
                  <a:lnTo>
                    <a:pt x="236" y="24"/>
                  </a:lnTo>
                  <a:lnTo>
                    <a:pt x="118" y="1"/>
                  </a:lnTo>
                  <a:close/>
                </a:path>
              </a:pathLst>
            </a:custGeom>
            <a:solidFill>
              <a:srgbClr val="10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0;p17"/>
            <p:cNvSpPr/>
            <p:nvPr/>
          </p:nvSpPr>
          <p:spPr>
            <a:xfrm>
              <a:off x="3723425" y="3046668"/>
              <a:ext cx="90174" cy="174453"/>
            </a:xfrm>
            <a:custGeom>
              <a:avLst/>
              <a:gdLst/>
              <a:ahLst/>
              <a:cxnLst/>
              <a:rect l="l" t="t" r="r" b="b"/>
              <a:pathLst>
                <a:path w="566" h="1095" extrusionOk="0">
                  <a:moveTo>
                    <a:pt x="130" y="0"/>
                  </a:moveTo>
                  <a:lnTo>
                    <a:pt x="0" y="35"/>
                  </a:lnTo>
                  <a:lnTo>
                    <a:pt x="48" y="153"/>
                  </a:lnTo>
                  <a:lnTo>
                    <a:pt x="106" y="271"/>
                  </a:lnTo>
                  <a:lnTo>
                    <a:pt x="142" y="388"/>
                  </a:lnTo>
                  <a:lnTo>
                    <a:pt x="189" y="506"/>
                  </a:lnTo>
                  <a:lnTo>
                    <a:pt x="248" y="624"/>
                  </a:lnTo>
                  <a:lnTo>
                    <a:pt x="283" y="741"/>
                  </a:lnTo>
                  <a:lnTo>
                    <a:pt x="318" y="859"/>
                  </a:lnTo>
                  <a:lnTo>
                    <a:pt x="377" y="977"/>
                  </a:lnTo>
                  <a:lnTo>
                    <a:pt x="424" y="1094"/>
                  </a:lnTo>
                  <a:lnTo>
                    <a:pt x="565" y="1047"/>
                  </a:lnTo>
                  <a:lnTo>
                    <a:pt x="518" y="965"/>
                  </a:lnTo>
                  <a:lnTo>
                    <a:pt x="459" y="836"/>
                  </a:lnTo>
                  <a:lnTo>
                    <a:pt x="424" y="706"/>
                  </a:lnTo>
                  <a:lnTo>
                    <a:pt x="365" y="588"/>
                  </a:lnTo>
                  <a:lnTo>
                    <a:pt x="342" y="471"/>
                  </a:lnTo>
                  <a:lnTo>
                    <a:pt x="283" y="353"/>
                  </a:lnTo>
                  <a:lnTo>
                    <a:pt x="236" y="235"/>
                  </a:lnTo>
                  <a:lnTo>
                    <a:pt x="177" y="118"/>
                  </a:lnTo>
                  <a:lnTo>
                    <a:pt x="130" y="0"/>
                  </a:lnTo>
                  <a:close/>
                </a:path>
              </a:pathLst>
            </a:custGeom>
            <a:solidFill>
              <a:srgbClr val="10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1;p17"/>
            <p:cNvSpPr/>
            <p:nvPr/>
          </p:nvSpPr>
          <p:spPr>
            <a:xfrm>
              <a:off x="3796551" y="3005405"/>
              <a:ext cx="101326" cy="181941"/>
            </a:xfrm>
            <a:custGeom>
              <a:avLst/>
              <a:gdLst/>
              <a:ahLst/>
              <a:cxnLst/>
              <a:rect l="l" t="t" r="r" b="b"/>
              <a:pathLst>
                <a:path w="636" h="1142" extrusionOk="0">
                  <a:moveTo>
                    <a:pt x="306" y="177"/>
                  </a:moveTo>
                  <a:lnTo>
                    <a:pt x="377" y="188"/>
                  </a:lnTo>
                  <a:lnTo>
                    <a:pt x="424" y="247"/>
                  </a:lnTo>
                  <a:lnTo>
                    <a:pt x="483" y="412"/>
                  </a:lnTo>
                  <a:lnTo>
                    <a:pt x="483" y="471"/>
                  </a:lnTo>
                  <a:lnTo>
                    <a:pt x="459" y="518"/>
                  </a:lnTo>
                  <a:lnTo>
                    <a:pt x="365" y="541"/>
                  </a:lnTo>
                  <a:lnTo>
                    <a:pt x="306" y="424"/>
                  </a:lnTo>
                  <a:lnTo>
                    <a:pt x="283" y="306"/>
                  </a:lnTo>
                  <a:lnTo>
                    <a:pt x="224" y="188"/>
                  </a:lnTo>
                  <a:lnTo>
                    <a:pt x="306" y="177"/>
                  </a:lnTo>
                  <a:close/>
                  <a:moveTo>
                    <a:pt x="342" y="0"/>
                  </a:moveTo>
                  <a:lnTo>
                    <a:pt x="236" y="12"/>
                  </a:lnTo>
                  <a:lnTo>
                    <a:pt x="106" y="35"/>
                  </a:lnTo>
                  <a:lnTo>
                    <a:pt x="0" y="83"/>
                  </a:lnTo>
                  <a:lnTo>
                    <a:pt x="47" y="200"/>
                  </a:lnTo>
                  <a:lnTo>
                    <a:pt x="106" y="318"/>
                  </a:lnTo>
                  <a:lnTo>
                    <a:pt x="142" y="436"/>
                  </a:lnTo>
                  <a:lnTo>
                    <a:pt x="200" y="553"/>
                  </a:lnTo>
                  <a:lnTo>
                    <a:pt x="248" y="671"/>
                  </a:lnTo>
                  <a:lnTo>
                    <a:pt x="295" y="789"/>
                  </a:lnTo>
                  <a:lnTo>
                    <a:pt x="342" y="906"/>
                  </a:lnTo>
                  <a:lnTo>
                    <a:pt x="365" y="1024"/>
                  </a:lnTo>
                  <a:lnTo>
                    <a:pt x="424" y="1142"/>
                  </a:lnTo>
                  <a:lnTo>
                    <a:pt x="577" y="1118"/>
                  </a:lnTo>
                  <a:lnTo>
                    <a:pt x="518" y="965"/>
                  </a:lnTo>
                  <a:lnTo>
                    <a:pt x="459" y="836"/>
                  </a:lnTo>
                  <a:lnTo>
                    <a:pt x="412" y="706"/>
                  </a:lnTo>
                  <a:lnTo>
                    <a:pt x="483" y="683"/>
                  </a:lnTo>
                  <a:lnTo>
                    <a:pt x="612" y="553"/>
                  </a:lnTo>
                  <a:lnTo>
                    <a:pt x="636" y="459"/>
                  </a:lnTo>
                  <a:lnTo>
                    <a:pt x="601" y="353"/>
                  </a:lnTo>
                  <a:lnTo>
                    <a:pt x="553" y="188"/>
                  </a:lnTo>
                  <a:lnTo>
                    <a:pt x="495" y="94"/>
                  </a:lnTo>
                  <a:lnTo>
                    <a:pt x="424" y="24"/>
                  </a:lnTo>
                  <a:lnTo>
                    <a:pt x="342" y="0"/>
                  </a:lnTo>
                  <a:close/>
                </a:path>
              </a:pathLst>
            </a:custGeom>
            <a:solidFill>
              <a:srgbClr val="10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2;p17"/>
            <p:cNvSpPr/>
            <p:nvPr/>
          </p:nvSpPr>
          <p:spPr>
            <a:xfrm>
              <a:off x="3580995" y="3072796"/>
              <a:ext cx="144501" cy="182100"/>
            </a:xfrm>
            <a:custGeom>
              <a:avLst/>
              <a:gdLst/>
              <a:ahLst/>
              <a:cxnLst/>
              <a:rect l="l" t="t" r="r" b="b"/>
              <a:pathLst>
                <a:path w="907" h="1143" extrusionOk="0">
                  <a:moveTo>
                    <a:pt x="306" y="166"/>
                  </a:moveTo>
                  <a:lnTo>
                    <a:pt x="424" y="236"/>
                  </a:lnTo>
                  <a:lnTo>
                    <a:pt x="530" y="413"/>
                  </a:lnTo>
                  <a:lnTo>
                    <a:pt x="530" y="483"/>
                  </a:lnTo>
                  <a:lnTo>
                    <a:pt x="471" y="530"/>
                  </a:lnTo>
                  <a:lnTo>
                    <a:pt x="377" y="542"/>
                  </a:lnTo>
                  <a:lnTo>
                    <a:pt x="318" y="424"/>
                  </a:lnTo>
                  <a:lnTo>
                    <a:pt x="283" y="307"/>
                  </a:lnTo>
                  <a:lnTo>
                    <a:pt x="224" y="189"/>
                  </a:lnTo>
                  <a:lnTo>
                    <a:pt x="306" y="166"/>
                  </a:lnTo>
                  <a:close/>
                  <a:moveTo>
                    <a:pt x="235" y="1"/>
                  </a:moveTo>
                  <a:lnTo>
                    <a:pt x="118" y="48"/>
                  </a:lnTo>
                  <a:lnTo>
                    <a:pt x="0" y="71"/>
                  </a:lnTo>
                  <a:lnTo>
                    <a:pt x="59" y="189"/>
                  </a:lnTo>
                  <a:lnTo>
                    <a:pt x="94" y="307"/>
                  </a:lnTo>
                  <a:lnTo>
                    <a:pt x="153" y="424"/>
                  </a:lnTo>
                  <a:lnTo>
                    <a:pt x="200" y="542"/>
                  </a:lnTo>
                  <a:lnTo>
                    <a:pt x="247" y="660"/>
                  </a:lnTo>
                  <a:lnTo>
                    <a:pt x="271" y="789"/>
                  </a:lnTo>
                  <a:lnTo>
                    <a:pt x="330" y="907"/>
                  </a:lnTo>
                  <a:lnTo>
                    <a:pt x="377" y="1025"/>
                  </a:lnTo>
                  <a:lnTo>
                    <a:pt x="424" y="1142"/>
                  </a:lnTo>
                  <a:lnTo>
                    <a:pt x="553" y="1107"/>
                  </a:lnTo>
                  <a:lnTo>
                    <a:pt x="506" y="966"/>
                  </a:lnTo>
                  <a:lnTo>
                    <a:pt x="447" y="836"/>
                  </a:lnTo>
                  <a:lnTo>
                    <a:pt x="412" y="707"/>
                  </a:lnTo>
                  <a:lnTo>
                    <a:pt x="483" y="683"/>
                  </a:lnTo>
                  <a:lnTo>
                    <a:pt x="494" y="683"/>
                  </a:lnTo>
                  <a:lnTo>
                    <a:pt x="553" y="777"/>
                  </a:lnTo>
                  <a:lnTo>
                    <a:pt x="624" y="872"/>
                  </a:lnTo>
                  <a:lnTo>
                    <a:pt x="671" y="977"/>
                  </a:lnTo>
                  <a:lnTo>
                    <a:pt x="741" y="1072"/>
                  </a:lnTo>
                  <a:lnTo>
                    <a:pt x="906" y="1036"/>
                  </a:lnTo>
                  <a:lnTo>
                    <a:pt x="836" y="919"/>
                  </a:lnTo>
                  <a:lnTo>
                    <a:pt x="741" y="813"/>
                  </a:lnTo>
                  <a:lnTo>
                    <a:pt x="671" y="695"/>
                  </a:lnTo>
                  <a:lnTo>
                    <a:pt x="600" y="577"/>
                  </a:lnTo>
                  <a:lnTo>
                    <a:pt x="624" y="460"/>
                  </a:lnTo>
                  <a:lnTo>
                    <a:pt x="612" y="354"/>
                  </a:lnTo>
                  <a:lnTo>
                    <a:pt x="541" y="213"/>
                  </a:lnTo>
                  <a:lnTo>
                    <a:pt x="494" y="107"/>
                  </a:lnTo>
                  <a:lnTo>
                    <a:pt x="424" y="36"/>
                  </a:lnTo>
                  <a:lnTo>
                    <a:pt x="341" y="1"/>
                  </a:lnTo>
                  <a:close/>
                </a:path>
              </a:pathLst>
            </a:custGeom>
            <a:solidFill>
              <a:srgbClr val="485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3;p17"/>
            <p:cNvSpPr/>
            <p:nvPr/>
          </p:nvSpPr>
          <p:spPr>
            <a:xfrm>
              <a:off x="3712113" y="3040932"/>
              <a:ext cx="88262" cy="183852"/>
            </a:xfrm>
            <a:custGeom>
              <a:avLst/>
              <a:gdLst/>
              <a:ahLst/>
              <a:cxnLst/>
              <a:rect l="l" t="t" r="r" b="b"/>
              <a:pathLst>
                <a:path w="554" h="1154" extrusionOk="0">
                  <a:moveTo>
                    <a:pt x="130" y="1"/>
                  </a:moveTo>
                  <a:lnTo>
                    <a:pt x="1" y="60"/>
                  </a:lnTo>
                  <a:lnTo>
                    <a:pt x="24" y="177"/>
                  </a:lnTo>
                  <a:lnTo>
                    <a:pt x="83" y="295"/>
                  </a:lnTo>
                  <a:lnTo>
                    <a:pt x="119" y="424"/>
                  </a:lnTo>
                  <a:lnTo>
                    <a:pt x="177" y="542"/>
                  </a:lnTo>
                  <a:lnTo>
                    <a:pt x="213" y="660"/>
                  </a:lnTo>
                  <a:lnTo>
                    <a:pt x="272" y="777"/>
                  </a:lnTo>
                  <a:lnTo>
                    <a:pt x="307" y="907"/>
                  </a:lnTo>
                  <a:lnTo>
                    <a:pt x="366" y="1024"/>
                  </a:lnTo>
                  <a:lnTo>
                    <a:pt x="413" y="1154"/>
                  </a:lnTo>
                  <a:lnTo>
                    <a:pt x="554" y="1119"/>
                  </a:lnTo>
                  <a:lnTo>
                    <a:pt x="530" y="954"/>
                  </a:lnTo>
                  <a:lnTo>
                    <a:pt x="472" y="836"/>
                  </a:lnTo>
                  <a:lnTo>
                    <a:pt x="413" y="719"/>
                  </a:lnTo>
                  <a:lnTo>
                    <a:pt x="366" y="601"/>
                  </a:lnTo>
                  <a:lnTo>
                    <a:pt x="319" y="483"/>
                  </a:lnTo>
                  <a:lnTo>
                    <a:pt x="272" y="366"/>
                  </a:lnTo>
                  <a:lnTo>
                    <a:pt x="213" y="248"/>
                  </a:lnTo>
                  <a:lnTo>
                    <a:pt x="177" y="130"/>
                  </a:lnTo>
                  <a:lnTo>
                    <a:pt x="130" y="1"/>
                  </a:lnTo>
                  <a:close/>
                </a:path>
              </a:pathLst>
            </a:custGeom>
            <a:solidFill>
              <a:srgbClr val="485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04;p17"/>
            <p:cNvSpPr/>
            <p:nvPr/>
          </p:nvSpPr>
          <p:spPr>
            <a:xfrm>
              <a:off x="3783487" y="3009069"/>
              <a:ext cx="101326" cy="183852"/>
            </a:xfrm>
            <a:custGeom>
              <a:avLst/>
              <a:gdLst/>
              <a:ahLst/>
              <a:cxnLst/>
              <a:rect l="l" t="t" r="r" b="b"/>
              <a:pathLst>
                <a:path w="636" h="1154" extrusionOk="0">
                  <a:moveTo>
                    <a:pt x="306" y="154"/>
                  </a:moveTo>
                  <a:lnTo>
                    <a:pt x="377" y="165"/>
                  </a:lnTo>
                  <a:lnTo>
                    <a:pt x="424" y="236"/>
                  </a:lnTo>
                  <a:lnTo>
                    <a:pt x="482" y="389"/>
                  </a:lnTo>
                  <a:lnTo>
                    <a:pt x="494" y="460"/>
                  </a:lnTo>
                  <a:lnTo>
                    <a:pt x="447" y="507"/>
                  </a:lnTo>
                  <a:lnTo>
                    <a:pt x="365" y="518"/>
                  </a:lnTo>
                  <a:lnTo>
                    <a:pt x="306" y="413"/>
                  </a:lnTo>
                  <a:lnTo>
                    <a:pt x="271" y="295"/>
                  </a:lnTo>
                  <a:lnTo>
                    <a:pt x="212" y="177"/>
                  </a:lnTo>
                  <a:lnTo>
                    <a:pt x="306" y="154"/>
                  </a:lnTo>
                  <a:close/>
                  <a:moveTo>
                    <a:pt x="224" y="1"/>
                  </a:moveTo>
                  <a:lnTo>
                    <a:pt x="118" y="24"/>
                  </a:lnTo>
                  <a:lnTo>
                    <a:pt x="0" y="48"/>
                  </a:lnTo>
                  <a:lnTo>
                    <a:pt x="47" y="177"/>
                  </a:lnTo>
                  <a:lnTo>
                    <a:pt x="106" y="295"/>
                  </a:lnTo>
                  <a:lnTo>
                    <a:pt x="153" y="413"/>
                  </a:lnTo>
                  <a:lnTo>
                    <a:pt x="200" y="530"/>
                  </a:lnTo>
                  <a:lnTo>
                    <a:pt x="259" y="648"/>
                  </a:lnTo>
                  <a:lnTo>
                    <a:pt x="294" y="766"/>
                  </a:lnTo>
                  <a:lnTo>
                    <a:pt x="341" y="883"/>
                  </a:lnTo>
                  <a:lnTo>
                    <a:pt x="377" y="1024"/>
                  </a:lnTo>
                  <a:lnTo>
                    <a:pt x="412" y="1154"/>
                  </a:lnTo>
                  <a:lnTo>
                    <a:pt x="565" y="1107"/>
                  </a:lnTo>
                  <a:lnTo>
                    <a:pt x="506" y="977"/>
                  </a:lnTo>
                  <a:lnTo>
                    <a:pt x="459" y="848"/>
                  </a:lnTo>
                  <a:lnTo>
                    <a:pt x="412" y="707"/>
                  </a:lnTo>
                  <a:lnTo>
                    <a:pt x="494" y="683"/>
                  </a:lnTo>
                  <a:lnTo>
                    <a:pt x="612" y="566"/>
                  </a:lnTo>
                  <a:lnTo>
                    <a:pt x="635" y="460"/>
                  </a:lnTo>
                  <a:lnTo>
                    <a:pt x="588" y="354"/>
                  </a:lnTo>
                  <a:lnTo>
                    <a:pt x="553" y="201"/>
                  </a:lnTo>
                  <a:lnTo>
                    <a:pt x="494" y="107"/>
                  </a:lnTo>
                  <a:lnTo>
                    <a:pt x="412" y="36"/>
                  </a:lnTo>
                  <a:lnTo>
                    <a:pt x="330" y="1"/>
                  </a:lnTo>
                  <a:close/>
                </a:path>
              </a:pathLst>
            </a:custGeom>
            <a:solidFill>
              <a:srgbClr val="485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05;p17"/>
            <p:cNvSpPr/>
            <p:nvPr/>
          </p:nvSpPr>
          <p:spPr>
            <a:xfrm>
              <a:off x="3513445" y="2684698"/>
              <a:ext cx="165212" cy="294578"/>
            </a:xfrm>
            <a:custGeom>
              <a:avLst/>
              <a:gdLst/>
              <a:ahLst/>
              <a:cxnLst/>
              <a:rect l="l" t="t" r="r" b="b"/>
              <a:pathLst>
                <a:path w="1037" h="1849" extrusionOk="0">
                  <a:moveTo>
                    <a:pt x="707" y="1"/>
                  </a:moveTo>
                  <a:lnTo>
                    <a:pt x="542" y="130"/>
                  </a:lnTo>
                  <a:cubicBezTo>
                    <a:pt x="542" y="130"/>
                    <a:pt x="718" y="213"/>
                    <a:pt x="436" y="495"/>
                  </a:cubicBezTo>
                  <a:cubicBezTo>
                    <a:pt x="153" y="778"/>
                    <a:pt x="83" y="966"/>
                    <a:pt x="153" y="1036"/>
                  </a:cubicBezTo>
                  <a:cubicBezTo>
                    <a:pt x="224" y="1095"/>
                    <a:pt x="318" y="1307"/>
                    <a:pt x="259" y="1366"/>
                  </a:cubicBezTo>
                  <a:cubicBezTo>
                    <a:pt x="201" y="1425"/>
                    <a:pt x="0" y="1719"/>
                    <a:pt x="0" y="1719"/>
                  </a:cubicBezTo>
                  <a:lnTo>
                    <a:pt x="271" y="1848"/>
                  </a:lnTo>
                  <a:cubicBezTo>
                    <a:pt x="683" y="1472"/>
                    <a:pt x="506" y="1295"/>
                    <a:pt x="436" y="1178"/>
                  </a:cubicBezTo>
                  <a:cubicBezTo>
                    <a:pt x="365" y="1072"/>
                    <a:pt x="389" y="1001"/>
                    <a:pt x="471" y="919"/>
                  </a:cubicBezTo>
                  <a:cubicBezTo>
                    <a:pt x="554" y="848"/>
                    <a:pt x="1036" y="330"/>
                    <a:pt x="954" y="213"/>
                  </a:cubicBezTo>
                  <a:cubicBezTo>
                    <a:pt x="860" y="95"/>
                    <a:pt x="707" y="1"/>
                    <a:pt x="707"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06;p17"/>
            <p:cNvSpPr/>
            <p:nvPr/>
          </p:nvSpPr>
          <p:spPr>
            <a:xfrm>
              <a:off x="5039542" y="4184513"/>
              <a:ext cx="127613" cy="69622"/>
            </a:xfrm>
            <a:custGeom>
              <a:avLst/>
              <a:gdLst/>
              <a:ahLst/>
              <a:cxnLst/>
              <a:rect l="l" t="t" r="r" b="b"/>
              <a:pathLst>
                <a:path w="801" h="437" extrusionOk="0">
                  <a:moveTo>
                    <a:pt x="361" y="1"/>
                  </a:moveTo>
                  <a:cubicBezTo>
                    <a:pt x="356" y="1"/>
                    <a:pt x="353" y="1"/>
                    <a:pt x="353" y="1"/>
                  </a:cubicBezTo>
                  <a:lnTo>
                    <a:pt x="165" y="24"/>
                  </a:lnTo>
                  <a:lnTo>
                    <a:pt x="83" y="154"/>
                  </a:lnTo>
                  <a:cubicBezTo>
                    <a:pt x="0" y="260"/>
                    <a:pt x="59" y="413"/>
                    <a:pt x="200" y="436"/>
                  </a:cubicBezTo>
                  <a:lnTo>
                    <a:pt x="377" y="436"/>
                  </a:lnTo>
                  <a:lnTo>
                    <a:pt x="800" y="319"/>
                  </a:lnTo>
                  <a:cubicBezTo>
                    <a:pt x="573" y="19"/>
                    <a:pt x="400" y="1"/>
                    <a:pt x="361"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07;p17"/>
            <p:cNvSpPr/>
            <p:nvPr/>
          </p:nvSpPr>
          <p:spPr>
            <a:xfrm>
              <a:off x="5142620" y="4119034"/>
              <a:ext cx="176364" cy="106902"/>
            </a:xfrm>
            <a:custGeom>
              <a:avLst/>
              <a:gdLst/>
              <a:ahLst/>
              <a:cxnLst/>
              <a:rect l="l" t="t" r="r" b="b"/>
              <a:pathLst>
                <a:path w="1107" h="671" extrusionOk="0">
                  <a:moveTo>
                    <a:pt x="0" y="0"/>
                  </a:moveTo>
                  <a:lnTo>
                    <a:pt x="0" y="0"/>
                  </a:lnTo>
                  <a:cubicBezTo>
                    <a:pt x="283" y="200"/>
                    <a:pt x="389" y="671"/>
                    <a:pt x="389" y="671"/>
                  </a:cubicBezTo>
                  <a:lnTo>
                    <a:pt x="1107" y="447"/>
                  </a:lnTo>
                  <a:lnTo>
                    <a:pt x="0"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08;p17"/>
            <p:cNvSpPr/>
            <p:nvPr/>
          </p:nvSpPr>
          <p:spPr>
            <a:xfrm>
              <a:off x="5060094" y="4123813"/>
              <a:ext cx="179551" cy="117098"/>
            </a:xfrm>
            <a:custGeom>
              <a:avLst/>
              <a:gdLst/>
              <a:ahLst/>
              <a:cxnLst/>
              <a:rect l="l" t="t" r="r" b="b"/>
              <a:pathLst>
                <a:path w="1127" h="735" extrusionOk="0">
                  <a:moveTo>
                    <a:pt x="407" y="0"/>
                  </a:moveTo>
                  <a:cubicBezTo>
                    <a:pt x="371" y="0"/>
                    <a:pt x="334" y="2"/>
                    <a:pt x="295" y="5"/>
                  </a:cubicBezTo>
                  <a:lnTo>
                    <a:pt x="1" y="441"/>
                  </a:lnTo>
                  <a:cubicBezTo>
                    <a:pt x="1" y="441"/>
                    <a:pt x="23" y="437"/>
                    <a:pt x="60" y="437"/>
                  </a:cubicBezTo>
                  <a:cubicBezTo>
                    <a:pt x="174" y="437"/>
                    <a:pt x="427" y="470"/>
                    <a:pt x="648" y="735"/>
                  </a:cubicBezTo>
                  <a:lnTo>
                    <a:pt x="1083" y="653"/>
                  </a:lnTo>
                  <a:cubicBezTo>
                    <a:pt x="1083" y="653"/>
                    <a:pt x="1126" y="0"/>
                    <a:pt x="407"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09;p17"/>
            <p:cNvSpPr/>
            <p:nvPr/>
          </p:nvSpPr>
          <p:spPr>
            <a:xfrm>
              <a:off x="5091957" y="4008308"/>
              <a:ext cx="155813" cy="73286"/>
            </a:xfrm>
            <a:custGeom>
              <a:avLst/>
              <a:gdLst/>
              <a:ahLst/>
              <a:cxnLst/>
              <a:rect l="l" t="t" r="r" b="b"/>
              <a:pathLst>
                <a:path w="978" h="460" extrusionOk="0">
                  <a:moveTo>
                    <a:pt x="1" y="1"/>
                  </a:moveTo>
                  <a:lnTo>
                    <a:pt x="48" y="460"/>
                  </a:lnTo>
                  <a:lnTo>
                    <a:pt x="977" y="424"/>
                  </a:lnTo>
                  <a:lnTo>
                    <a:pt x="1"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10;p17"/>
            <p:cNvSpPr/>
            <p:nvPr/>
          </p:nvSpPr>
          <p:spPr>
            <a:xfrm>
              <a:off x="5080805" y="4069805"/>
              <a:ext cx="303818" cy="133667"/>
            </a:xfrm>
            <a:custGeom>
              <a:avLst/>
              <a:gdLst/>
              <a:ahLst/>
              <a:cxnLst/>
              <a:rect l="l" t="t" r="r" b="b"/>
              <a:pathLst>
                <a:path w="1907" h="839" extrusionOk="0">
                  <a:moveTo>
                    <a:pt x="807" y="0"/>
                  </a:moveTo>
                  <a:cubicBezTo>
                    <a:pt x="451" y="0"/>
                    <a:pt x="0" y="97"/>
                    <a:pt x="0" y="97"/>
                  </a:cubicBezTo>
                  <a:lnTo>
                    <a:pt x="59" y="450"/>
                  </a:lnTo>
                  <a:cubicBezTo>
                    <a:pt x="146" y="424"/>
                    <a:pt x="237" y="412"/>
                    <a:pt x="329" y="412"/>
                  </a:cubicBezTo>
                  <a:cubicBezTo>
                    <a:pt x="891" y="412"/>
                    <a:pt x="1483" y="839"/>
                    <a:pt x="1483" y="839"/>
                  </a:cubicBezTo>
                  <a:lnTo>
                    <a:pt x="1906" y="674"/>
                  </a:lnTo>
                  <a:cubicBezTo>
                    <a:pt x="1906" y="674"/>
                    <a:pt x="1365" y="50"/>
                    <a:pt x="1012" y="15"/>
                  </a:cubicBezTo>
                  <a:cubicBezTo>
                    <a:pt x="951" y="5"/>
                    <a:pt x="881" y="0"/>
                    <a:pt x="807"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11;p17"/>
            <p:cNvSpPr/>
            <p:nvPr/>
          </p:nvSpPr>
          <p:spPr>
            <a:xfrm>
              <a:off x="5215747" y="3968957"/>
              <a:ext cx="195164" cy="116461"/>
            </a:xfrm>
            <a:custGeom>
              <a:avLst/>
              <a:gdLst/>
              <a:ahLst/>
              <a:cxnLst/>
              <a:rect l="l" t="t" r="r" b="b"/>
              <a:pathLst>
                <a:path w="1225" h="731" extrusionOk="0">
                  <a:moveTo>
                    <a:pt x="1036" y="1"/>
                  </a:moveTo>
                  <a:lnTo>
                    <a:pt x="0" y="36"/>
                  </a:lnTo>
                  <a:lnTo>
                    <a:pt x="1224" y="730"/>
                  </a:lnTo>
                  <a:lnTo>
                    <a:pt x="1036"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12;p17"/>
            <p:cNvSpPr/>
            <p:nvPr/>
          </p:nvSpPr>
          <p:spPr>
            <a:xfrm>
              <a:off x="5073317" y="3935182"/>
              <a:ext cx="376945" cy="255227"/>
            </a:xfrm>
            <a:custGeom>
              <a:avLst/>
              <a:gdLst/>
              <a:ahLst/>
              <a:cxnLst/>
              <a:rect l="l" t="t" r="r" b="b"/>
              <a:pathLst>
                <a:path w="2366" h="1602" extrusionOk="0">
                  <a:moveTo>
                    <a:pt x="106" y="1"/>
                  </a:moveTo>
                  <a:lnTo>
                    <a:pt x="0" y="248"/>
                  </a:lnTo>
                  <a:lnTo>
                    <a:pt x="71" y="519"/>
                  </a:lnTo>
                  <a:cubicBezTo>
                    <a:pt x="777" y="707"/>
                    <a:pt x="2036" y="1601"/>
                    <a:pt x="2036" y="1601"/>
                  </a:cubicBezTo>
                  <a:lnTo>
                    <a:pt x="2365" y="989"/>
                  </a:lnTo>
                  <a:cubicBezTo>
                    <a:pt x="1636" y="519"/>
                    <a:pt x="635" y="154"/>
                    <a:pt x="635" y="154"/>
                  </a:cubicBezTo>
                  <a:lnTo>
                    <a:pt x="106"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13;p17"/>
            <p:cNvSpPr/>
            <p:nvPr/>
          </p:nvSpPr>
          <p:spPr>
            <a:xfrm>
              <a:off x="5240122" y="3682185"/>
              <a:ext cx="135101" cy="161389"/>
            </a:xfrm>
            <a:custGeom>
              <a:avLst/>
              <a:gdLst/>
              <a:ahLst/>
              <a:cxnLst/>
              <a:rect l="l" t="t" r="r" b="b"/>
              <a:pathLst>
                <a:path w="848" h="1013" extrusionOk="0">
                  <a:moveTo>
                    <a:pt x="636" y="0"/>
                  </a:moveTo>
                  <a:lnTo>
                    <a:pt x="0" y="1012"/>
                  </a:lnTo>
                  <a:lnTo>
                    <a:pt x="848" y="1012"/>
                  </a:lnTo>
                  <a:lnTo>
                    <a:pt x="636"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14;p17"/>
            <p:cNvSpPr/>
            <p:nvPr/>
          </p:nvSpPr>
          <p:spPr>
            <a:xfrm>
              <a:off x="5075070" y="3809639"/>
              <a:ext cx="348905" cy="185286"/>
            </a:xfrm>
            <a:custGeom>
              <a:avLst/>
              <a:gdLst/>
              <a:ahLst/>
              <a:cxnLst/>
              <a:rect l="l" t="t" r="r" b="b"/>
              <a:pathLst>
                <a:path w="2190" h="1163" extrusionOk="0">
                  <a:moveTo>
                    <a:pt x="978" y="0"/>
                  </a:moveTo>
                  <a:lnTo>
                    <a:pt x="1" y="954"/>
                  </a:lnTo>
                  <a:cubicBezTo>
                    <a:pt x="321" y="1116"/>
                    <a:pt x="774" y="1163"/>
                    <a:pt x="1185" y="1163"/>
                  </a:cubicBezTo>
                  <a:cubicBezTo>
                    <a:pt x="1723" y="1163"/>
                    <a:pt x="2190" y="1083"/>
                    <a:pt x="2190" y="1083"/>
                  </a:cubicBezTo>
                  <a:lnTo>
                    <a:pt x="2013" y="24"/>
                  </a:lnTo>
                  <a:cubicBezTo>
                    <a:pt x="1805" y="59"/>
                    <a:pt x="1630" y="71"/>
                    <a:pt x="1487" y="71"/>
                  </a:cubicBezTo>
                  <a:cubicBezTo>
                    <a:pt x="1142" y="71"/>
                    <a:pt x="978" y="0"/>
                    <a:pt x="978"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15;p17"/>
            <p:cNvSpPr/>
            <p:nvPr/>
          </p:nvSpPr>
          <p:spPr>
            <a:xfrm>
              <a:off x="4913841" y="3682185"/>
              <a:ext cx="335841" cy="178276"/>
            </a:xfrm>
            <a:custGeom>
              <a:avLst/>
              <a:gdLst/>
              <a:ahLst/>
              <a:cxnLst/>
              <a:rect l="l" t="t" r="r" b="b"/>
              <a:pathLst>
                <a:path w="2108" h="1119" extrusionOk="0">
                  <a:moveTo>
                    <a:pt x="1" y="0"/>
                  </a:moveTo>
                  <a:lnTo>
                    <a:pt x="483" y="1118"/>
                  </a:lnTo>
                  <a:lnTo>
                    <a:pt x="2107" y="765"/>
                  </a:lnTo>
                  <a:lnTo>
                    <a:pt x="1"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16;p17"/>
            <p:cNvSpPr/>
            <p:nvPr/>
          </p:nvSpPr>
          <p:spPr>
            <a:xfrm>
              <a:off x="4807099" y="3528444"/>
              <a:ext cx="536263" cy="255227"/>
            </a:xfrm>
            <a:custGeom>
              <a:avLst/>
              <a:gdLst/>
              <a:ahLst/>
              <a:cxnLst/>
              <a:rect l="l" t="t" r="r" b="b"/>
              <a:pathLst>
                <a:path w="3366" h="1602" extrusionOk="0">
                  <a:moveTo>
                    <a:pt x="0" y="0"/>
                  </a:moveTo>
                  <a:lnTo>
                    <a:pt x="624" y="1153"/>
                  </a:lnTo>
                  <a:cubicBezTo>
                    <a:pt x="624" y="1153"/>
                    <a:pt x="1408" y="1601"/>
                    <a:pt x="2047" y="1601"/>
                  </a:cubicBezTo>
                  <a:cubicBezTo>
                    <a:pt x="2063" y="1601"/>
                    <a:pt x="2079" y="1601"/>
                    <a:pt x="2095" y="1601"/>
                  </a:cubicBezTo>
                  <a:cubicBezTo>
                    <a:pt x="2095" y="1601"/>
                    <a:pt x="2965" y="1424"/>
                    <a:pt x="3366" y="718"/>
                  </a:cubicBezTo>
                  <a:lnTo>
                    <a:pt x="0"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17;p17"/>
            <p:cNvSpPr/>
            <p:nvPr/>
          </p:nvSpPr>
          <p:spPr>
            <a:xfrm>
              <a:off x="4942040" y="3625946"/>
              <a:ext cx="421873" cy="352570"/>
            </a:xfrm>
            <a:custGeom>
              <a:avLst/>
              <a:gdLst/>
              <a:ahLst/>
              <a:cxnLst/>
              <a:rect l="l" t="t" r="r" b="b"/>
              <a:pathLst>
                <a:path w="2648" h="2213" extrusionOk="0">
                  <a:moveTo>
                    <a:pt x="2648" y="0"/>
                  </a:moveTo>
                  <a:lnTo>
                    <a:pt x="2271" y="106"/>
                  </a:lnTo>
                  <a:cubicBezTo>
                    <a:pt x="1295" y="1130"/>
                    <a:pt x="0" y="1189"/>
                    <a:pt x="0" y="1189"/>
                  </a:cubicBezTo>
                  <a:lnTo>
                    <a:pt x="753" y="2212"/>
                  </a:lnTo>
                  <a:cubicBezTo>
                    <a:pt x="2095" y="1824"/>
                    <a:pt x="2566" y="600"/>
                    <a:pt x="2566" y="600"/>
                  </a:cubicBezTo>
                  <a:lnTo>
                    <a:pt x="2648" y="0"/>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18;p17"/>
            <p:cNvSpPr/>
            <p:nvPr/>
          </p:nvSpPr>
          <p:spPr>
            <a:xfrm>
              <a:off x="4355276" y="4134010"/>
              <a:ext cx="101326" cy="56398"/>
            </a:xfrm>
            <a:custGeom>
              <a:avLst/>
              <a:gdLst/>
              <a:ahLst/>
              <a:cxnLst/>
              <a:rect l="l" t="t" r="r" b="b"/>
              <a:pathLst>
                <a:path w="636" h="354" extrusionOk="0">
                  <a:moveTo>
                    <a:pt x="330" y="0"/>
                  </a:moveTo>
                  <a:lnTo>
                    <a:pt x="330" y="24"/>
                  </a:lnTo>
                  <a:lnTo>
                    <a:pt x="165" y="24"/>
                  </a:lnTo>
                  <a:lnTo>
                    <a:pt x="82" y="106"/>
                  </a:lnTo>
                  <a:cubicBezTo>
                    <a:pt x="0" y="177"/>
                    <a:pt x="35" y="318"/>
                    <a:pt x="141" y="341"/>
                  </a:cubicBezTo>
                  <a:lnTo>
                    <a:pt x="283" y="353"/>
                  </a:lnTo>
                  <a:lnTo>
                    <a:pt x="636" y="318"/>
                  </a:lnTo>
                  <a:cubicBezTo>
                    <a:pt x="483" y="24"/>
                    <a:pt x="330" y="0"/>
                    <a:pt x="330"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19;p17"/>
            <p:cNvSpPr/>
            <p:nvPr/>
          </p:nvSpPr>
          <p:spPr>
            <a:xfrm>
              <a:off x="4452778" y="4090835"/>
              <a:ext cx="127613" cy="93838"/>
            </a:xfrm>
            <a:custGeom>
              <a:avLst/>
              <a:gdLst/>
              <a:ahLst/>
              <a:cxnLst/>
              <a:rect l="l" t="t" r="r" b="b"/>
              <a:pathLst>
                <a:path w="801" h="589" extrusionOk="0">
                  <a:moveTo>
                    <a:pt x="0" y="0"/>
                  </a:moveTo>
                  <a:lnTo>
                    <a:pt x="0" y="0"/>
                  </a:lnTo>
                  <a:cubicBezTo>
                    <a:pt x="188" y="189"/>
                    <a:pt x="200" y="589"/>
                    <a:pt x="200" y="589"/>
                  </a:cubicBezTo>
                  <a:lnTo>
                    <a:pt x="800" y="495"/>
                  </a:lnTo>
                  <a:lnTo>
                    <a:pt x="0"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20;p17"/>
            <p:cNvSpPr/>
            <p:nvPr/>
          </p:nvSpPr>
          <p:spPr>
            <a:xfrm>
              <a:off x="4375828" y="4087011"/>
              <a:ext cx="151033" cy="99573"/>
            </a:xfrm>
            <a:custGeom>
              <a:avLst/>
              <a:gdLst/>
              <a:ahLst/>
              <a:cxnLst/>
              <a:rect l="l" t="t" r="r" b="b"/>
              <a:pathLst>
                <a:path w="948" h="625" extrusionOk="0">
                  <a:moveTo>
                    <a:pt x="295" y="1"/>
                  </a:moveTo>
                  <a:lnTo>
                    <a:pt x="1" y="295"/>
                  </a:lnTo>
                  <a:cubicBezTo>
                    <a:pt x="1" y="295"/>
                    <a:pt x="295" y="295"/>
                    <a:pt x="471" y="625"/>
                  </a:cubicBezTo>
                  <a:lnTo>
                    <a:pt x="824" y="625"/>
                  </a:lnTo>
                  <a:cubicBezTo>
                    <a:pt x="824" y="625"/>
                    <a:pt x="825" y="625"/>
                    <a:pt x="825" y="625"/>
                  </a:cubicBezTo>
                  <a:cubicBezTo>
                    <a:pt x="838" y="625"/>
                    <a:pt x="947" y="59"/>
                    <a:pt x="295"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21;p17"/>
            <p:cNvSpPr/>
            <p:nvPr/>
          </p:nvSpPr>
          <p:spPr>
            <a:xfrm>
              <a:off x="4422667" y="3993332"/>
              <a:ext cx="116461" cy="75198"/>
            </a:xfrm>
            <a:custGeom>
              <a:avLst/>
              <a:gdLst/>
              <a:ahLst/>
              <a:cxnLst/>
              <a:rect l="l" t="t" r="r" b="b"/>
              <a:pathLst>
                <a:path w="731" h="472" extrusionOk="0">
                  <a:moveTo>
                    <a:pt x="24" y="1"/>
                  </a:moveTo>
                  <a:lnTo>
                    <a:pt x="1" y="377"/>
                  </a:lnTo>
                  <a:lnTo>
                    <a:pt x="730" y="471"/>
                  </a:lnTo>
                  <a:lnTo>
                    <a:pt x="24"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22;p17"/>
            <p:cNvSpPr/>
            <p:nvPr/>
          </p:nvSpPr>
          <p:spPr>
            <a:xfrm>
              <a:off x="4407691" y="4052280"/>
              <a:ext cx="230692" cy="124905"/>
            </a:xfrm>
            <a:custGeom>
              <a:avLst/>
              <a:gdLst/>
              <a:ahLst/>
              <a:cxnLst/>
              <a:rect l="l" t="t" r="r" b="b"/>
              <a:pathLst>
                <a:path w="1448" h="784" extrusionOk="0">
                  <a:moveTo>
                    <a:pt x="236" y="1"/>
                  </a:moveTo>
                  <a:cubicBezTo>
                    <a:pt x="100" y="1"/>
                    <a:pt x="1" y="7"/>
                    <a:pt x="1" y="7"/>
                  </a:cubicBezTo>
                  <a:lnTo>
                    <a:pt x="1" y="278"/>
                  </a:lnTo>
                  <a:cubicBezTo>
                    <a:pt x="27" y="275"/>
                    <a:pt x="54" y="274"/>
                    <a:pt x="81" y="274"/>
                  </a:cubicBezTo>
                  <a:cubicBezTo>
                    <a:pt x="594" y="274"/>
                    <a:pt x="1083" y="784"/>
                    <a:pt x="1083" y="784"/>
                  </a:cubicBezTo>
                  <a:lnTo>
                    <a:pt x="1448" y="713"/>
                  </a:lnTo>
                  <a:cubicBezTo>
                    <a:pt x="1448" y="713"/>
                    <a:pt x="1083" y="148"/>
                    <a:pt x="824" y="66"/>
                  </a:cubicBezTo>
                  <a:cubicBezTo>
                    <a:pt x="663" y="12"/>
                    <a:pt x="417" y="1"/>
                    <a:pt x="236"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23;p17"/>
            <p:cNvSpPr/>
            <p:nvPr/>
          </p:nvSpPr>
          <p:spPr>
            <a:xfrm>
              <a:off x="4529568" y="3983933"/>
              <a:ext cx="140837" cy="112637"/>
            </a:xfrm>
            <a:custGeom>
              <a:avLst/>
              <a:gdLst/>
              <a:ahLst/>
              <a:cxnLst/>
              <a:rect l="l" t="t" r="r" b="b"/>
              <a:pathLst>
                <a:path w="884" h="707" extrusionOk="0">
                  <a:moveTo>
                    <a:pt x="0" y="1"/>
                  </a:moveTo>
                  <a:lnTo>
                    <a:pt x="883" y="707"/>
                  </a:lnTo>
                  <a:lnTo>
                    <a:pt x="824" y="107"/>
                  </a:lnTo>
                  <a:lnTo>
                    <a:pt x="0"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24;p17"/>
            <p:cNvSpPr/>
            <p:nvPr/>
          </p:nvSpPr>
          <p:spPr>
            <a:xfrm>
              <a:off x="4415179" y="3937093"/>
              <a:ext cx="285178" cy="242003"/>
            </a:xfrm>
            <a:custGeom>
              <a:avLst/>
              <a:gdLst/>
              <a:ahLst/>
              <a:cxnLst/>
              <a:rect l="l" t="t" r="r" b="b"/>
              <a:pathLst>
                <a:path w="1790" h="1519" extrusionOk="0">
                  <a:moveTo>
                    <a:pt x="118" y="1"/>
                  </a:moveTo>
                  <a:lnTo>
                    <a:pt x="1" y="177"/>
                  </a:lnTo>
                  <a:lnTo>
                    <a:pt x="24" y="401"/>
                  </a:lnTo>
                  <a:cubicBezTo>
                    <a:pt x="565" y="636"/>
                    <a:pt x="1436" y="1519"/>
                    <a:pt x="1436" y="1519"/>
                  </a:cubicBezTo>
                  <a:lnTo>
                    <a:pt x="1789" y="1083"/>
                  </a:lnTo>
                  <a:cubicBezTo>
                    <a:pt x="1260" y="601"/>
                    <a:pt x="518" y="177"/>
                    <a:pt x="518" y="177"/>
                  </a:cubicBezTo>
                  <a:lnTo>
                    <a:pt x="118"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25;p17"/>
            <p:cNvSpPr/>
            <p:nvPr/>
          </p:nvSpPr>
          <p:spPr>
            <a:xfrm>
              <a:off x="4565255" y="3766464"/>
              <a:ext cx="106902" cy="133349"/>
            </a:xfrm>
            <a:custGeom>
              <a:avLst/>
              <a:gdLst/>
              <a:ahLst/>
              <a:cxnLst/>
              <a:rect l="l" t="t" r="r" b="b"/>
              <a:pathLst>
                <a:path w="671" h="837" extrusionOk="0">
                  <a:moveTo>
                    <a:pt x="636" y="1"/>
                  </a:moveTo>
                  <a:lnTo>
                    <a:pt x="0" y="742"/>
                  </a:lnTo>
                  <a:lnTo>
                    <a:pt x="671" y="836"/>
                  </a:lnTo>
                  <a:lnTo>
                    <a:pt x="636"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26;p17"/>
            <p:cNvSpPr/>
            <p:nvPr/>
          </p:nvSpPr>
          <p:spPr>
            <a:xfrm>
              <a:off x="4417091" y="3852814"/>
              <a:ext cx="273867" cy="165053"/>
            </a:xfrm>
            <a:custGeom>
              <a:avLst/>
              <a:gdLst/>
              <a:ahLst/>
              <a:cxnLst/>
              <a:rect l="l" t="t" r="r" b="b"/>
              <a:pathLst>
                <a:path w="1719" h="1036" extrusionOk="0">
                  <a:moveTo>
                    <a:pt x="895" y="0"/>
                  </a:moveTo>
                  <a:lnTo>
                    <a:pt x="0" y="635"/>
                  </a:lnTo>
                  <a:cubicBezTo>
                    <a:pt x="530" y="1036"/>
                    <a:pt x="1718" y="1036"/>
                    <a:pt x="1718" y="1036"/>
                  </a:cubicBezTo>
                  <a:lnTo>
                    <a:pt x="1718" y="165"/>
                  </a:lnTo>
                  <a:cubicBezTo>
                    <a:pt x="1154" y="165"/>
                    <a:pt x="895" y="0"/>
                    <a:pt x="895"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27;p17"/>
            <p:cNvSpPr/>
            <p:nvPr/>
          </p:nvSpPr>
          <p:spPr>
            <a:xfrm>
              <a:off x="4325165" y="3710225"/>
              <a:ext cx="251403" cy="151989"/>
            </a:xfrm>
            <a:custGeom>
              <a:avLst/>
              <a:gdLst/>
              <a:ahLst/>
              <a:cxnLst/>
              <a:rect l="l" t="t" r="r" b="b"/>
              <a:pathLst>
                <a:path w="1578" h="954" extrusionOk="0">
                  <a:moveTo>
                    <a:pt x="1" y="1"/>
                  </a:moveTo>
                  <a:lnTo>
                    <a:pt x="260" y="954"/>
                  </a:lnTo>
                  <a:lnTo>
                    <a:pt x="1578" y="895"/>
                  </a:lnTo>
                  <a:lnTo>
                    <a:pt x="1"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28;p17"/>
            <p:cNvSpPr/>
            <p:nvPr/>
          </p:nvSpPr>
          <p:spPr>
            <a:xfrm>
              <a:off x="4263350" y="3575283"/>
              <a:ext cx="407056" cy="245668"/>
            </a:xfrm>
            <a:custGeom>
              <a:avLst/>
              <a:gdLst/>
              <a:ahLst/>
              <a:cxnLst/>
              <a:rect l="l" t="t" r="r" b="b"/>
              <a:pathLst>
                <a:path w="2555" h="1542" extrusionOk="0">
                  <a:moveTo>
                    <a:pt x="0" y="0"/>
                  </a:moveTo>
                  <a:lnTo>
                    <a:pt x="330" y="1001"/>
                  </a:lnTo>
                  <a:cubicBezTo>
                    <a:pt x="330" y="1001"/>
                    <a:pt x="918" y="1471"/>
                    <a:pt x="1436" y="1542"/>
                  </a:cubicBezTo>
                  <a:cubicBezTo>
                    <a:pt x="1436" y="1542"/>
                    <a:pt x="2142" y="1507"/>
                    <a:pt x="2554" y="1012"/>
                  </a:cubicBezTo>
                  <a:lnTo>
                    <a:pt x="0"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29;p17"/>
            <p:cNvSpPr/>
            <p:nvPr/>
          </p:nvSpPr>
          <p:spPr>
            <a:xfrm>
              <a:off x="4332653" y="3727113"/>
              <a:ext cx="358305" cy="238339"/>
            </a:xfrm>
            <a:custGeom>
              <a:avLst/>
              <a:gdLst/>
              <a:ahLst/>
              <a:cxnLst/>
              <a:rect l="l" t="t" r="r" b="b"/>
              <a:pathLst>
                <a:path w="2249" h="1496" extrusionOk="0">
                  <a:moveTo>
                    <a:pt x="2248" y="1"/>
                  </a:moveTo>
                  <a:lnTo>
                    <a:pt x="1943" y="24"/>
                  </a:lnTo>
                  <a:cubicBezTo>
                    <a:pt x="1291" y="530"/>
                    <a:pt x="559" y="599"/>
                    <a:pt x="209" y="599"/>
                  </a:cubicBezTo>
                  <a:cubicBezTo>
                    <a:pt x="78" y="599"/>
                    <a:pt x="1" y="589"/>
                    <a:pt x="1" y="589"/>
                  </a:cubicBezTo>
                  <a:lnTo>
                    <a:pt x="1" y="589"/>
                  </a:lnTo>
                  <a:lnTo>
                    <a:pt x="425" y="1495"/>
                  </a:lnTo>
                  <a:cubicBezTo>
                    <a:pt x="1542" y="1377"/>
                    <a:pt x="2096" y="471"/>
                    <a:pt x="2096" y="471"/>
                  </a:cubicBezTo>
                  <a:lnTo>
                    <a:pt x="2248"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30;p17"/>
            <p:cNvSpPr/>
            <p:nvPr/>
          </p:nvSpPr>
          <p:spPr>
            <a:xfrm>
              <a:off x="3541644" y="2645347"/>
              <a:ext cx="80615" cy="62134"/>
            </a:xfrm>
            <a:custGeom>
              <a:avLst/>
              <a:gdLst/>
              <a:ahLst/>
              <a:cxnLst/>
              <a:rect l="l" t="t" r="r" b="b"/>
              <a:pathLst>
                <a:path w="506" h="390" extrusionOk="0">
                  <a:moveTo>
                    <a:pt x="153" y="1"/>
                  </a:moveTo>
                  <a:lnTo>
                    <a:pt x="12" y="83"/>
                  </a:lnTo>
                  <a:lnTo>
                    <a:pt x="0" y="389"/>
                  </a:lnTo>
                  <a:cubicBezTo>
                    <a:pt x="104" y="297"/>
                    <a:pt x="234" y="279"/>
                    <a:pt x="331" y="279"/>
                  </a:cubicBezTo>
                  <a:cubicBezTo>
                    <a:pt x="397" y="279"/>
                    <a:pt x="448" y="287"/>
                    <a:pt x="465" y="287"/>
                  </a:cubicBezTo>
                  <a:cubicBezTo>
                    <a:pt x="472" y="287"/>
                    <a:pt x="474" y="286"/>
                    <a:pt x="471" y="283"/>
                  </a:cubicBezTo>
                  <a:lnTo>
                    <a:pt x="506" y="224"/>
                  </a:lnTo>
                  <a:lnTo>
                    <a:pt x="506" y="166"/>
                  </a:lnTo>
                  <a:lnTo>
                    <a:pt x="153"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31;p17"/>
            <p:cNvSpPr/>
            <p:nvPr/>
          </p:nvSpPr>
          <p:spPr>
            <a:xfrm>
              <a:off x="3554708" y="2587355"/>
              <a:ext cx="120125" cy="84438"/>
            </a:xfrm>
            <a:custGeom>
              <a:avLst/>
              <a:gdLst/>
              <a:ahLst/>
              <a:cxnLst/>
              <a:rect l="l" t="t" r="r" b="b"/>
              <a:pathLst>
                <a:path w="754" h="530" extrusionOk="0">
                  <a:moveTo>
                    <a:pt x="165" y="0"/>
                  </a:moveTo>
                  <a:cubicBezTo>
                    <a:pt x="165" y="0"/>
                    <a:pt x="165" y="0"/>
                    <a:pt x="165" y="0"/>
                  </a:cubicBezTo>
                  <a:lnTo>
                    <a:pt x="165" y="0"/>
                  </a:lnTo>
                  <a:lnTo>
                    <a:pt x="165" y="0"/>
                  </a:lnTo>
                  <a:close/>
                  <a:moveTo>
                    <a:pt x="165" y="0"/>
                  </a:moveTo>
                  <a:lnTo>
                    <a:pt x="0" y="177"/>
                  </a:lnTo>
                  <a:cubicBezTo>
                    <a:pt x="448" y="271"/>
                    <a:pt x="636" y="530"/>
                    <a:pt x="636" y="530"/>
                  </a:cubicBezTo>
                  <a:lnTo>
                    <a:pt x="753" y="412"/>
                  </a:lnTo>
                  <a:cubicBezTo>
                    <a:pt x="604" y="112"/>
                    <a:pt x="172" y="5"/>
                    <a:pt x="165" y="0"/>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32;p17"/>
            <p:cNvSpPr/>
            <p:nvPr/>
          </p:nvSpPr>
          <p:spPr>
            <a:xfrm>
              <a:off x="3614611" y="2549756"/>
              <a:ext cx="101485" cy="93997"/>
            </a:xfrm>
            <a:custGeom>
              <a:avLst/>
              <a:gdLst/>
              <a:ahLst/>
              <a:cxnLst/>
              <a:rect l="l" t="t" r="r" b="b"/>
              <a:pathLst>
                <a:path w="637" h="590" extrusionOk="0">
                  <a:moveTo>
                    <a:pt x="166" y="1"/>
                  </a:moveTo>
                  <a:lnTo>
                    <a:pt x="1" y="107"/>
                  </a:lnTo>
                  <a:cubicBezTo>
                    <a:pt x="342" y="224"/>
                    <a:pt x="472" y="589"/>
                    <a:pt x="472" y="589"/>
                  </a:cubicBezTo>
                  <a:cubicBezTo>
                    <a:pt x="636" y="48"/>
                    <a:pt x="177" y="1"/>
                    <a:pt x="166"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33;p17"/>
            <p:cNvSpPr/>
            <p:nvPr/>
          </p:nvSpPr>
          <p:spPr>
            <a:xfrm>
              <a:off x="3554708" y="2639771"/>
              <a:ext cx="127613" cy="50822"/>
            </a:xfrm>
            <a:custGeom>
              <a:avLst/>
              <a:gdLst/>
              <a:ahLst/>
              <a:cxnLst/>
              <a:rect l="l" t="t" r="r" b="b"/>
              <a:pathLst>
                <a:path w="801" h="319" extrusionOk="0">
                  <a:moveTo>
                    <a:pt x="189" y="0"/>
                  </a:moveTo>
                  <a:lnTo>
                    <a:pt x="0" y="130"/>
                  </a:lnTo>
                  <a:cubicBezTo>
                    <a:pt x="283" y="142"/>
                    <a:pt x="506" y="318"/>
                    <a:pt x="506" y="318"/>
                  </a:cubicBezTo>
                  <a:lnTo>
                    <a:pt x="801" y="118"/>
                  </a:lnTo>
                  <a:cubicBezTo>
                    <a:pt x="636" y="48"/>
                    <a:pt x="530" y="48"/>
                    <a:pt x="530" y="48"/>
                  </a:cubicBezTo>
                  <a:lnTo>
                    <a:pt x="189"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34;p17"/>
            <p:cNvSpPr/>
            <p:nvPr/>
          </p:nvSpPr>
          <p:spPr>
            <a:xfrm>
              <a:off x="3537820" y="2609819"/>
              <a:ext cx="129525" cy="60222"/>
            </a:xfrm>
            <a:custGeom>
              <a:avLst/>
              <a:gdLst/>
              <a:ahLst/>
              <a:cxnLst/>
              <a:rect l="l" t="t" r="r" b="b"/>
              <a:pathLst>
                <a:path w="813" h="378" extrusionOk="0">
                  <a:moveTo>
                    <a:pt x="59" y="0"/>
                  </a:moveTo>
                  <a:cubicBezTo>
                    <a:pt x="30" y="177"/>
                    <a:pt x="25" y="330"/>
                    <a:pt x="10" y="368"/>
                  </a:cubicBezTo>
                  <a:lnTo>
                    <a:pt x="10" y="368"/>
                  </a:lnTo>
                  <a:cubicBezTo>
                    <a:pt x="140" y="258"/>
                    <a:pt x="337" y="230"/>
                    <a:pt x="504" y="230"/>
                  </a:cubicBezTo>
                  <a:cubicBezTo>
                    <a:pt x="674" y="230"/>
                    <a:pt x="812" y="259"/>
                    <a:pt x="812" y="259"/>
                  </a:cubicBezTo>
                  <a:cubicBezTo>
                    <a:pt x="530" y="36"/>
                    <a:pt x="59" y="0"/>
                    <a:pt x="59" y="0"/>
                  </a:cubicBezTo>
                  <a:close/>
                  <a:moveTo>
                    <a:pt x="10" y="368"/>
                  </a:moveTo>
                  <a:lnTo>
                    <a:pt x="10" y="368"/>
                  </a:lnTo>
                  <a:cubicBezTo>
                    <a:pt x="7" y="371"/>
                    <a:pt x="4" y="374"/>
                    <a:pt x="0" y="377"/>
                  </a:cubicBezTo>
                  <a:cubicBezTo>
                    <a:pt x="1" y="377"/>
                    <a:pt x="2" y="377"/>
                    <a:pt x="3" y="377"/>
                  </a:cubicBezTo>
                  <a:cubicBezTo>
                    <a:pt x="6" y="377"/>
                    <a:pt x="8" y="374"/>
                    <a:pt x="10" y="368"/>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35;p17"/>
            <p:cNvSpPr/>
            <p:nvPr/>
          </p:nvSpPr>
          <p:spPr>
            <a:xfrm>
              <a:off x="3571596" y="2564732"/>
              <a:ext cx="114549" cy="105150"/>
            </a:xfrm>
            <a:custGeom>
              <a:avLst/>
              <a:gdLst/>
              <a:ahLst/>
              <a:cxnLst/>
              <a:rect l="l" t="t" r="r" b="b"/>
              <a:pathLst>
                <a:path w="719" h="660" extrusionOk="0">
                  <a:moveTo>
                    <a:pt x="236" y="1"/>
                  </a:moveTo>
                  <a:lnTo>
                    <a:pt x="0" y="166"/>
                  </a:lnTo>
                  <a:cubicBezTo>
                    <a:pt x="318" y="201"/>
                    <a:pt x="706" y="648"/>
                    <a:pt x="706" y="660"/>
                  </a:cubicBezTo>
                  <a:lnTo>
                    <a:pt x="718" y="424"/>
                  </a:lnTo>
                  <a:cubicBezTo>
                    <a:pt x="565" y="71"/>
                    <a:pt x="236" y="1"/>
                    <a:pt x="236"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36;p17"/>
            <p:cNvSpPr/>
            <p:nvPr/>
          </p:nvSpPr>
          <p:spPr>
            <a:xfrm>
              <a:off x="3629746" y="2540357"/>
              <a:ext cx="90014" cy="84598"/>
            </a:xfrm>
            <a:custGeom>
              <a:avLst/>
              <a:gdLst/>
              <a:ahLst/>
              <a:cxnLst/>
              <a:rect l="l" t="t" r="r" b="b"/>
              <a:pathLst>
                <a:path w="565" h="531" extrusionOk="0">
                  <a:moveTo>
                    <a:pt x="424" y="1"/>
                  </a:moveTo>
                  <a:lnTo>
                    <a:pt x="0" y="71"/>
                  </a:lnTo>
                  <a:cubicBezTo>
                    <a:pt x="282" y="189"/>
                    <a:pt x="377" y="530"/>
                    <a:pt x="377" y="530"/>
                  </a:cubicBezTo>
                  <a:lnTo>
                    <a:pt x="565" y="118"/>
                  </a:lnTo>
                  <a:lnTo>
                    <a:pt x="424" y="1"/>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37;p17"/>
            <p:cNvSpPr/>
            <p:nvPr/>
          </p:nvSpPr>
          <p:spPr>
            <a:xfrm>
              <a:off x="3678497" y="2534781"/>
              <a:ext cx="78862" cy="159477"/>
            </a:xfrm>
            <a:custGeom>
              <a:avLst/>
              <a:gdLst/>
              <a:ahLst/>
              <a:cxnLst/>
              <a:rect l="l" t="t" r="r" b="b"/>
              <a:pathLst>
                <a:path w="495" h="1001" extrusionOk="0">
                  <a:moveTo>
                    <a:pt x="494" y="1"/>
                  </a:moveTo>
                  <a:lnTo>
                    <a:pt x="212" y="36"/>
                  </a:lnTo>
                  <a:cubicBezTo>
                    <a:pt x="212" y="36"/>
                    <a:pt x="0" y="318"/>
                    <a:pt x="35" y="848"/>
                  </a:cubicBezTo>
                  <a:lnTo>
                    <a:pt x="318" y="1001"/>
                  </a:lnTo>
                  <a:lnTo>
                    <a:pt x="494"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38;p17"/>
            <p:cNvSpPr/>
            <p:nvPr/>
          </p:nvSpPr>
          <p:spPr>
            <a:xfrm>
              <a:off x="3702873" y="2536692"/>
              <a:ext cx="65639" cy="180029"/>
            </a:xfrm>
            <a:custGeom>
              <a:avLst/>
              <a:gdLst/>
              <a:ahLst/>
              <a:cxnLst/>
              <a:rect l="l" t="t" r="r" b="b"/>
              <a:pathLst>
                <a:path w="412" h="1130" extrusionOk="0">
                  <a:moveTo>
                    <a:pt x="282" y="0"/>
                  </a:moveTo>
                  <a:cubicBezTo>
                    <a:pt x="282" y="0"/>
                    <a:pt x="0" y="353"/>
                    <a:pt x="24" y="977"/>
                  </a:cubicBezTo>
                  <a:lnTo>
                    <a:pt x="412" y="1130"/>
                  </a:lnTo>
                  <a:lnTo>
                    <a:pt x="412" y="1130"/>
                  </a:lnTo>
                  <a:lnTo>
                    <a:pt x="282"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39;p17"/>
            <p:cNvSpPr/>
            <p:nvPr/>
          </p:nvSpPr>
          <p:spPr>
            <a:xfrm>
              <a:off x="3747800" y="2517893"/>
              <a:ext cx="125702" cy="200740"/>
            </a:xfrm>
            <a:custGeom>
              <a:avLst/>
              <a:gdLst/>
              <a:ahLst/>
              <a:cxnLst/>
              <a:rect l="l" t="t" r="r" b="b"/>
              <a:pathLst>
                <a:path w="789" h="1260" extrusionOk="0">
                  <a:moveTo>
                    <a:pt x="789" y="1"/>
                  </a:moveTo>
                  <a:lnTo>
                    <a:pt x="424" y="48"/>
                  </a:lnTo>
                  <a:cubicBezTo>
                    <a:pt x="424" y="48"/>
                    <a:pt x="0" y="789"/>
                    <a:pt x="248" y="1260"/>
                  </a:cubicBezTo>
                  <a:lnTo>
                    <a:pt x="789" y="1"/>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40;p17"/>
            <p:cNvSpPr/>
            <p:nvPr/>
          </p:nvSpPr>
          <p:spPr>
            <a:xfrm>
              <a:off x="3757200" y="2559156"/>
              <a:ext cx="78862" cy="148325"/>
            </a:xfrm>
            <a:custGeom>
              <a:avLst/>
              <a:gdLst/>
              <a:ahLst/>
              <a:cxnLst/>
              <a:rect l="l" t="t" r="r" b="b"/>
              <a:pathLst>
                <a:path w="495" h="931" extrusionOk="0">
                  <a:moveTo>
                    <a:pt x="495" y="0"/>
                  </a:moveTo>
                  <a:lnTo>
                    <a:pt x="495" y="0"/>
                  </a:lnTo>
                  <a:cubicBezTo>
                    <a:pt x="0" y="295"/>
                    <a:pt x="236" y="918"/>
                    <a:pt x="236" y="918"/>
                  </a:cubicBezTo>
                  <a:lnTo>
                    <a:pt x="353" y="930"/>
                  </a:lnTo>
                  <a:lnTo>
                    <a:pt x="495"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41;p17"/>
            <p:cNvSpPr/>
            <p:nvPr/>
          </p:nvSpPr>
          <p:spPr>
            <a:xfrm>
              <a:off x="3824591" y="2510405"/>
              <a:ext cx="131437" cy="270202"/>
            </a:xfrm>
            <a:custGeom>
              <a:avLst/>
              <a:gdLst/>
              <a:ahLst/>
              <a:cxnLst/>
              <a:rect l="l" t="t" r="r" b="b"/>
              <a:pathLst>
                <a:path w="825" h="1696" extrusionOk="0">
                  <a:moveTo>
                    <a:pt x="1" y="1460"/>
                  </a:moveTo>
                  <a:cubicBezTo>
                    <a:pt x="1" y="1460"/>
                    <a:pt x="1" y="1460"/>
                    <a:pt x="1" y="1460"/>
                  </a:cubicBezTo>
                  <a:cubicBezTo>
                    <a:pt x="1" y="1460"/>
                    <a:pt x="1" y="1460"/>
                    <a:pt x="1" y="1460"/>
                  </a:cubicBezTo>
                  <a:lnTo>
                    <a:pt x="1" y="1460"/>
                  </a:lnTo>
                  <a:lnTo>
                    <a:pt x="1" y="1460"/>
                  </a:lnTo>
                  <a:close/>
                  <a:moveTo>
                    <a:pt x="825" y="1"/>
                  </a:moveTo>
                  <a:lnTo>
                    <a:pt x="825" y="1"/>
                  </a:lnTo>
                  <a:cubicBezTo>
                    <a:pt x="9" y="269"/>
                    <a:pt x="1" y="1448"/>
                    <a:pt x="1" y="1460"/>
                  </a:cubicBezTo>
                  <a:lnTo>
                    <a:pt x="1" y="1460"/>
                  </a:lnTo>
                  <a:lnTo>
                    <a:pt x="589" y="1695"/>
                  </a:lnTo>
                  <a:lnTo>
                    <a:pt x="825"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42;p17"/>
            <p:cNvSpPr/>
            <p:nvPr/>
          </p:nvSpPr>
          <p:spPr>
            <a:xfrm>
              <a:off x="3886565" y="2510405"/>
              <a:ext cx="120125" cy="320706"/>
            </a:xfrm>
            <a:custGeom>
              <a:avLst/>
              <a:gdLst/>
              <a:ahLst/>
              <a:cxnLst/>
              <a:rect l="l" t="t" r="r" b="b"/>
              <a:pathLst>
                <a:path w="754" h="2013" extrusionOk="0">
                  <a:moveTo>
                    <a:pt x="436" y="1"/>
                  </a:moveTo>
                  <a:cubicBezTo>
                    <a:pt x="436" y="1"/>
                    <a:pt x="0" y="824"/>
                    <a:pt x="83" y="1742"/>
                  </a:cubicBezTo>
                  <a:lnTo>
                    <a:pt x="506" y="2013"/>
                  </a:lnTo>
                  <a:cubicBezTo>
                    <a:pt x="518" y="2013"/>
                    <a:pt x="389" y="1366"/>
                    <a:pt x="753"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43;p17"/>
            <p:cNvSpPr/>
            <p:nvPr/>
          </p:nvSpPr>
          <p:spPr>
            <a:xfrm>
              <a:off x="3968932" y="2547845"/>
              <a:ext cx="93997" cy="296490"/>
            </a:xfrm>
            <a:custGeom>
              <a:avLst/>
              <a:gdLst/>
              <a:ahLst/>
              <a:cxnLst/>
              <a:rect l="l" t="t" r="r" b="b"/>
              <a:pathLst>
                <a:path w="590" h="1861" extrusionOk="0">
                  <a:moveTo>
                    <a:pt x="589" y="1"/>
                  </a:moveTo>
                  <a:lnTo>
                    <a:pt x="589" y="1"/>
                  </a:lnTo>
                  <a:lnTo>
                    <a:pt x="589" y="1"/>
                  </a:lnTo>
                  <a:cubicBezTo>
                    <a:pt x="589" y="1"/>
                    <a:pt x="589" y="1"/>
                    <a:pt x="589" y="1"/>
                  </a:cubicBezTo>
                  <a:close/>
                  <a:moveTo>
                    <a:pt x="589" y="1"/>
                  </a:moveTo>
                  <a:lnTo>
                    <a:pt x="589" y="1"/>
                  </a:lnTo>
                  <a:cubicBezTo>
                    <a:pt x="588" y="14"/>
                    <a:pt x="1" y="602"/>
                    <a:pt x="1" y="1648"/>
                  </a:cubicBezTo>
                  <a:lnTo>
                    <a:pt x="507" y="1860"/>
                  </a:lnTo>
                  <a:lnTo>
                    <a:pt x="589"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4;p17"/>
            <p:cNvSpPr/>
            <p:nvPr/>
          </p:nvSpPr>
          <p:spPr>
            <a:xfrm>
              <a:off x="4025330" y="2504829"/>
              <a:ext cx="163141" cy="406897"/>
            </a:xfrm>
            <a:custGeom>
              <a:avLst/>
              <a:gdLst/>
              <a:ahLst/>
              <a:cxnLst/>
              <a:rect l="l" t="t" r="r" b="b"/>
              <a:pathLst>
                <a:path w="1024" h="2554" extrusionOk="0">
                  <a:moveTo>
                    <a:pt x="565" y="0"/>
                  </a:moveTo>
                  <a:lnTo>
                    <a:pt x="247" y="283"/>
                  </a:lnTo>
                  <a:cubicBezTo>
                    <a:pt x="0" y="942"/>
                    <a:pt x="94" y="2142"/>
                    <a:pt x="94" y="2142"/>
                  </a:cubicBezTo>
                  <a:lnTo>
                    <a:pt x="765" y="2554"/>
                  </a:lnTo>
                  <a:lnTo>
                    <a:pt x="1024" y="2554"/>
                  </a:lnTo>
                  <a:lnTo>
                    <a:pt x="777"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45;p17"/>
            <p:cNvSpPr/>
            <p:nvPr/>
          </p:nvSpPr>
          <p:spPr>
            <a:xfrm>
              <a:off x="4079657" y="2506741"/>
              <a:ext cx="170788" cy="390009"/>
            </a:xfrm>
            <a:custGeom>
              <a:avLst/>
              <a:gdLst/>
              <a:ahLst/>
              <a:cxnLst/>
              <a:rect l="l" t="t" r="r" b="b"/>
              <a:pathLst>
                <a:path w="1072" h="2448" extrusionOk="0">
                  <a:moveTo>
                    <a:pt x="412" y="0"/>
                  </a:moveTo>
                  <a:cubicBezTo>
                    <a:pt x="0" y="1789"/>
                    <a:pt x="518" y="2448"/>
                    <a:pt x="518" y="2448"/>
                  </a:cubicBezTo>
                  <a:lnTo>
                    <a:pt x="977" y="659"/>
                  </a:lnTo>
                  <a:lnTo>
                    <a:pt x="1071" y="12"/>
                  </a:lnTo>
                  <a:lnTo>
                    <a:pt x="412"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46;p17"/>
            <p:cNvSpPr/>
            <p:nvPr/>
          </p:nvSpPr>
          <p:spPr>
            <a:xfrm>
              <a:off x="4126497" y="2523469"/>
              <a:ext cx="198828" cy="414544"/>
            </a:xfrm>
            <a:custGeom>
              <a:avLst/>
              <a:gdLst/>
              <a:ahLst/>
              <a:cxnLst/>
              <a:rect l="l" t="t" r="r" b="b"/>
              <a:pathLst>
                <a:path w="1248" h="2602" extrusionOk="0">
                  <a:moveTo>
                    <a:pt x="1248" y="1"/>
                  </a:moveTo>
                  <a:lnTo>
                    <a:pt x="1248" y="1"/>
                  </a:lnTo>
                  <a:cubicBezTo>
                    <a:pt x="1248" y="1"/>
                    <a:pt x="565" y="107"/>
                    <a:pt x="224" y="954"/>
                  </a:cubicBezTo>
                  <a:cubicBezTo>
                    <a:pt x="224" y="954"/>
                    <a:pt x="0" y="1778"/>
                    <a:pt x="224" y="2343"/>
                  </a:cubicBezTo>
                  <a:lnTo>
                    <a:pt x="542" y="2602"/>
                  </a:lnTo>
                  <a:lnTo>
                    <a:pt x="1248" y="1"/>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47;p17"/>
            <p:cNvSpPr/>
            <p:nvPr/>
          </p:nvSpPr>
          <p:spPr>
            <a:xfrm>
              <a:off x="4223998" y="2489853"/>
              <a:ext cx="251403" cy="285019"/>
            </a:xfrm>
            <a:custGeom>
              <a:avLst/>
              <a:gdLst/>
              <a:ahLst/>
              <a:cxnLst/>
              <a:rect l="l" t="t" r="r" b="b"/>
              <a:pathLst>
                <a:path w="1578" h="1789" extrusionOk="0">
                  <a:moveTo>
                    <a:pt x="1095" y="0"/>
                  </a:moveTo>
                  <a:lnTo>
                    <a:pt x="518" y="200"/>
                  </a:lnTo>
                  <a:cubicBezTo>
                    <a:pt x="518" y="200"/>
                    <a:pt x="0" y="1083"/>
                    <a:pt x="271" y="1789"/>
                  </a:cubicBezTo>
                  <a:lnTo>
                    <a:pt x="1577" y="12"/>
                  </a:lnTo>
                  <a:lnTo>
                    <a:pt x="1095"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48;p17"/>
            <p:cNvSpPr/>
            <p:nvPr/>
          </p:nvSpPr>
          <p:spPr>
            <a:xfrm>
              <a:off x="4162184" y="2489853"/>
              <a:ext cx="365634" cy="472536"/>
            </a:xfrm>
            <a:custGeom>
              <a:avLst/>
              <a:gdLst/>
              <a:ahLst/>
              <a:cxnLst/>
              <a:rect l="l" t="t" r="r" b="b"/>
              <a:pathLst>
                <a:path w="2295" h="2966" extrusionOk="0">
                  <a:moveTo>
                    <a:pt x="1824" y="0"/>
                  </a:moveTo>
                  <a:cubicBezTo>
                    <a:pt x="0" y="1353"/>
                    <a:pt x="294" y="2965"/>
                    <a:pt x="294" y="2965"/>
                  </a:cubicBezTo>
                  <a:lnTo>
                    <a:pt x="1636" y="2401"/>
                  </a:lnTo>
                  <a:lnTo>
                    <a:pt x="2295" y="47"/>
                  </a:lnTo>
                  <a:lnTo>
                    <a:pt x="1824" y="0"/>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49;p17"/>
            <p:cNvSpPr/>
            <p:nvPr/>
          </p:nvSpPr>
          <p:spPr>
            <a:xfrm>
              <a:off x="4366428" y="2472965"/>
              <a:ext cx="275779" cy="341258"/>
            </a:xfrm>
            <a:custGeom>
              <a:avLst/>
              <a:gdLst/>
              <a:ahLst/>
              <a:cxnLst/>
              <a:rect l="l" t="t" r="r" b="b"/>
              <a:pathLst>
                <a:path w="1731" h="2142" extrusionOk="0">
                  <a:moveTo>
                    <a:pt x="1024" y="0"/>
                  </a:moveTo>
                  <a:cubicBezTo>
                    <a:pt x="24" y="1036"/>
                    <a:pt x="1" y="1989"/>
                    <a:pt x="1" y="1989"/>
                  </a:cubicBezTo>
                  <a:lnTo>
                    <a:pt x="860" y="2142"/>
                  </a:lnTo>
                  <a:lnTo>
                    <a:pt x="1731" y="24"/>
                  </a:lnTo>
                  <a:lnTo>
                    <a:pt x="1024"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50;p17"/>
            <p:cNvSpPr/>
            <p:nvPr/>
          </p:nvSpPr>
          <p:spPr>
            <a:xfrm>
              <a:off x="4162184" y="2487623"/>
              <a:ext cx="270043" cy="186083"/>
            </a:xfrm>
            <a:custGeom>
              <a:avLst/>
              <a:gdLst/>
              <a:ahLst/>
              <a:cxnLst/>
              <a:rect l="l" t="t" r="r" b="b"/>
              <a:pathLst>
                <a:path w="1695" h="1168" extrusionOk="0">
                  <a:moveTo>
                    <a:pt x="1341" y="1"/>
                  </a:moveTo>
                  <a:cubicBezTo>
                    <a:pt x="939" y="1"/>
                    <a:pt x="645" y="50"/>
                    <a:pt x="595" y="50"/>
                  </a:cubicBezTo>
                  <a:cubicBezTo>
                    <a:pt x="592" y="50"/>
                    <a:pt x="589" y="50"/>
                    <a:pt x="588" y="49"/>
                  </a:cubicBezTo>
                  <a:cubicBezTo>
                    <a:pt x="224" y="391"/>
                    <a:pt x="0" y="1167"/>
                    <a:pt x="0" y="1167"/>
                  </a:cubicBezTo>
                  <a:cubicBezTo>
                    <a:pt x="541" y="391"/>
                    <a:pt x="1695" y="14"/>
                    <a:pt x="1695" y="14"/>
                  </a:cubicBezTo>
                  <a:cubicBezTo>
                    <a:pt x="1571" y="5"/>
                    <a:pt x="1452" y="1"/>
                    <a:pt x="1341"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51;p17"/>
            <p:cNvSpPr/>
            <p:nvPr/>
          </p:nvSpPr>
          <p:spPr>
            <a:xfrm>
              <a:off x="3924005" y="2501005"/>
              <a:ext cx="202652" cy="330106"/>
            </a:xfrm>
            <a:custGeom>
              <a:avLst/>
              <a:gdLst/>
              <a:ahLst/>
              <a:cxnLst/>
              <a:rect l="l" t="t" r="r" b="b"/>
              <a:pathLst>
                <a:path w="1272" h="2072" extrusionOk="0">
                  <a:moveTo>
                    <a:pt x="507" y="1"/>
                  </a:moveTo>
                  <a:cubicBezTo>
                    <a:pt x="507" y="1"/>
                    <a:pt x="1" y="1130"/>
                    <a:pt x="283" y="2072"/>
                  </a:cubicBezTo>
                  <a:cubicBezTo>
                    <a:pt x="283" y="2072"/>
                    <a:pt x="248" y="977"/>
                    <a:pt x="1271"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2;p17"/>
            <p:cNvSpPr/>
            <p:nvPr/>
          </p:nvSpPr>
          <p:spPr>
            <a:xfrm>
              <a:off x="3781575" y="2506741"/>
              <a:ext cx="187517" cy="255067"/>
            </a:xfrm>
            <a:custGeom>
              <a:avLst/>
              <a:gdLst/>
              <a:ahLst/>
              <a:cxnLst/>
              <a:rect l="l" t="t" r="r" b="b"/>
              <a:pathLst>
                <a:path w="1177" h="1601" extrusionOk="0">
                  <a:moveTo>
                    <a:pt x="1177" y="0"/>
                  </a:moveTo>
                  <a:lnTo>
                    <a:pt x="553" y="24"/>
                  </a:lnTo>
                  <a:cubicBezTo>
                    <a:pt x="553" y="24"/>
                    <a:pt x="0" y="541"/>
                    <a:pt x="106" y="1471"/>
                  </a:cubicBezTo>
                  <a:lnTo>
                    <a:pt x="342" y="1600"/>
                  </a:lnTo>
                  <a:cubicBezTo>
                    <a:pt x="342" y="1600"/>
                    <a:pt x="400" y="541"/>
                    <a:pt x="1177"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53;p17"/>
            <p:cNvSpPr/>
            <p:nvPr/>
          </p:nvSpPr>
          <p:spPr>
            <a:xfrm>
              <a:off x="3725336" y="2517893"/>
              <a:ext cx="93838" cy="215716"/>
            </a:xfrm>
            <a:custGeom>
              <a:avLst/>
              <a:gdLst/>
              <a:ahLst/>
              <a:cxnLst/>
              <a:rect l="l" t="t" r="r" b="b"/>
              <a:pathLst>
                <a:path w="589" h="1354" extrusionOk="0">
                  <a:moveTo>
                    <a:pt x="589" y="1"/>
                  </a:moveTo>
                  <a:lnTo>
                    <a:pt x="106" y="36"/>
                  </a:lnTo>
                  <a:cubicBezTo>
                    <a:pt x="0" y="942"/>
                    <a:pt x="283" y="1354"/>
                    <a:pt x="294" y="1354"/>
                  </a:cubicBezTo>
                  <a:lnTo>
                    <a:pt x="506" y="1354"/>
                  </a:lnTo>
                  <a:cubicBezTo>
                    <a:pt x="294" y="777"/>
                    <a:pt x="589" y="1"/>
                    <a:pt x="589"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54;p17"/>
            <p:cNvSpPr/>
            <p:nvPr/>
          </p:nvSpPr>
          <p:spPr>
            <a:xfrm>
              <a:off x="3535909" y="2679122"/>
              <a:ext cx="103238" cy="45246"/>
            </a:xfrm>
            <a:custGeom>
              <a:avLst/>
              <a:gdLst/>
              <a:ahLst/>
              <a:cxnLst/>
              <a:rect l="l" t="t" r="r" b="b"/>
              <a:pathLst>
                <a:path w="648" h="284" extrusionOk="0">
                  <a:moveTo>
                    <a:pt x="434" y="0"/>
                  </a:moveTo>
                  <a:cubicBezTo>
                    <a:pt x="210" y="0"/>
                    <a:pt x="1" y="95"/>
                    <a:pt x="1" y="95"/>
                  </a:cubicBezTo>
                  <a:lnTo>
                    <a:pt x="12" y="95"/>
                  </a:lnTo>
                  <a:lnTo>
                    <a:pt x="12" y="189"/>
                  </a:lnTo>
                  <a:lnTo>
                    <a:pt x="342" y="283"/>
                  </a:lnTo>
                  <a:lnTo>
                    <a:pt x="648" y="36"/>
                  </a:lnTo>
                  <a:cubicBezTo>
                    <a:pt x="579" y="10"/>
                    <a:pt x="506" y="0"/>
                    <a:pt x="434"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55;p17"/>
            <p:cNvSpPr/>
            <p:nvPr/>
          </p:nvSpPr>
          <p:spPr>
            <a:xfrm>
              <a:off x="3654122" y="2671634"/>
              <a:ext cx="1912" cy="159"/>
            </a:xfrm>
            <a:custGeom>
              <a:avLst/>
              <a:gdLst/>
              <a:ahLst/>
              <a:cxnLst/>
              <a:rect l="l" t="t" r="r" b="b"/>
              <a:pathLst>
                <a:path w="12" h="1" extrusionOk="0">
                  <a:moveTo>
                    <a:pt x="0" y="1"/>
                  </a:moveTo>
                  <a:lnTo>
                    <a:pt x="0" y="1"/>
                  </a:lnTo>
                  <a:lnTo>
                    <a:pt x="12" y="1"/>
                  </a:lnTo>
                  <a:close/>
                </a:path>
              </a:pathLst>
            </a:custGeom>
            <a:solidFill>
              <a:srgbClr val="814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6;p17"/>
            <p:cNvSpPr/>
            <p:nvPr/>
          </p:nvSpPr>
          <p:spPr>
            <a:xfrm>
              <a:off x="3693473" y="2649171"/>
              <a:ext cx="871945" cy="311306"/>
            </a:xfrm>
            <a:custGeom>
              <a:avLst/>
              <a:gdLst/>
              <a:ahLst/>
              <a:cxnLst/>
              <a:rect l="l" t="t" r="r" b="b"/>
              <a:pathLst>
                <a:path w="5473" h="1954" extrusionOk="0">
                  <a:moveTo>
                    <a:pt x="5472" y="0"/>
                  </a:moveTo>
                  <a:lnTo>
                    <a:pt x="5472" y="0"/>
                  </a:lnTo>
                  <a:cubicBezTo>
                    <a:pt x="4364" y="291"/>
                    <a:pt x="3285" y="382"/>
                    <a:pt x="2367" y="382"/>
                  </a:cubicBezTo>
                  <a:cubicBezTo>
                    <a:pt x="1278" y="382"/>
                    <a:pt x="415" y="253"/>
                    <a:pt x="0" y="177"/>
                  </a:cubicBezTo>
                  <a:lnTo>
                    <a:pt x="0" y="177"/>
                  </a:lnTo>
                  <a:lnTo>
                    <a:pt x="47" y="200"/>
                  </a:lnTo>
                  <a:lnTo>
                    <a:pt x="47" y="259"/>
                  </a:lnTo>
                  <a:lnTo>
                    <a:pt x="377" y="389"/>
                  </a:lnTo>
                  <a:cubicBezTo>
                    <a:pt x="412" y="471"/>
                    <a:pt x="436" y="518"/>
                    <a:pt x="436" y="518"/>
                  </a:cubicBezTo>
                  <a:lnTo>
                    <a:pt x="600" y="518"/>
                  </a:lnTo>
                  <a:lnTo>
                    <a:pt x="600" y="553"/>
                  </a:lnTo>
                  <a:lnTo>
                    <a:pt x="836" y="683"/>
                  </a:lnTo>
                  <a:cubicBezTo>
                    <a:pt x="849" y="688"/>
                    <a:pt x="859" y="690"/>
                    <a:pt x="867" y="690"/>
                  </a:cubicBezTo>
                  <a:cubicBezTo>
                    <a:pt x="895" y="690"/>
                    <a:pt x="895" y="663"/>
                    <a:pt x="895" y="636"/>
                  </a:cubicBezTo>
                  <a:lnTo>
                    <a:pt x="1295" y="777"/>
                  </a:lnTo>
                  <a:lnTo>
                    <a:pt x="1295" y="871"/>
                  </a:lnTo>
                  <a:lnTo>
                    <a:pt x="1718" y="1142"/>
                  </a:lnTo>
                  <a:lnTo>
                    <a:pt x="1718" y="1012"/>
                  </a:lnTo>
                  <a:lnTo>
                    <a:pt x="2142" y="1189"/>
                  </a:lnTo>
                  <a:lnTo>
                    <a:pt x="2142" y="1224"/>
                  </a:lnTo>
                  <a:lnTo>
                    <a:pt x="2824" y="1636"/>
                  </a:lnTo>
                  <a:lnTo>
                    <a:pt x="3024" y="1636"/>
                  </a:lnTo>
                  <a:lnTo>
                    <a:pt x="3189" y="1765"/>
                  </a:lnTo>
                  <a:cubicBezTo>
                    <a:pt x="3189" y="1895"/>
                    <a:pt x="3201" y="1954"/>
                    <a:pt x="3201" y="1954"/>
                  </a:cubicBezTo>
                  <a:lnTo>
                    <a:pt x="4531" y="1377"/>
                  </a:lnTo>
                  <a:lnTo>
                    <a:pt x="4648" y="953"/>
                  </a:lnTo>
                  <a:lnTo>
                    <a:pt x="5048" y="1024"/>
                  </a:lnTo>
                  <a:lnTo>
                    <a:pt x="5472" y="0"/>
                  </a:lnTo>
                  <a:close/>
                </a:path>
              </a:pathLst>
            </a:custGeom>
            <a:solidFill>
              <a:srgbClr val="814500">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7;p17"/>
            <p:cNvSpPr/>
            <p:nvPr/>
          </p:nvSpPr>
          <p:spPr>
            <a:xfrm>
              <a:off x="4315765" y="3445917"/>
              <a:ext cx="753890" cy="197076"/>
            </a:xfrm>
            <a:custGeom>
              <a:avLst/>
              <a:gdLst/>
              <a:ahLst/>
              <a:cxnLst/>
              <a:rect l="l" t="t" r="r" b="b"/>
              <a:pathLst>
                <a:path w="4732" h="1237" extrusionOk="0">
                  <a:moveTo>
                    <a:pt x="3225" y="0"/>
                  </a:moveTo>
                  <a:lnTo>
                    <a:pt x="1" y="542"/>
                  </a:lnTo>
                  <a:lnTo>
                    <a:pt x="978" y="1236"/>
                  </a:lnTo>
                  <a:lnTo>
                    <a:pt x="4331" y="1236"/>
                  </a:lnTo>
                  <a:lnTo>
                    <a:pt x="4732" y="954"/>
                  </a:lnTo>
                  <a:lnTo>
                    <a:pt x="3225"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58;p17"/>
            <p:cNvSpPr/>
            <p:nvPr/>
          </p:nvSpPr>
          <p:spPr>
            <a:xfrm>
              <a:off x="4257774" y="3389360"/>
              <a:ext cx="590590" cy="162185"/>
            </a:xfrm>
            <a:custGeom>
              <a:avLst/>
              <a:gdLst/>
              <a:ahLst/>
              <a:cxnLst/>
              <a:rect l="l" t="t" r="r" b="b"/>
              <a:pathLst>
                <a:path w="3707" h="1018" extrusionOk="0">
                  <a:moveTo>
                    <a:pt x="3707" y="614"/>
                  </a:moveTo>
                  <a:cubicBezTo>
                    <a:pt x="3707" y="614"/>
                    <a:pt x="3707" y="615"/>
                    <a:pt x="3707" y="615"/>
                  </a:cubicBezTo>
                  <a:lnTo>
                    <a:pt x="3707" y="615"/>
                  </a:lnTo>
                  <a:cubicBezTo>
                    <a:pt x="3707" y="615"/>
                    <a:pt x="3707" y="615"/>
                    <a:pt x="3707" y="614"/>
                  </a:cubicBezTo>
                  <a:close/>
                  <a:moveTo>
                    <a:pt x="1744" y="0"/>
                  </a:moveTo>
                  <a:cubicBezTo>
                    <a:pt x="1164" y="0"/>
                    <a:pt x="540" y="192"/>
                    <a:pt x="0" y="791"/>
                  </a:cubicBezTo>
                  <a:cubicBezTo>
                    <a:pt x="0" y="791"/>
                    <a:pt x="932" y="1017"/>
                    <a:pt x="1929" y="1017"/>
                  </a:cubicBezTo>
                  <a:cubicBezTo>
                    <a:pt x="2571" y="1017"/>
                    <a:pt x="3241" y="923"/>
                    <a:pt x="3707" y="615"/>
                  </a:cubicBezTo>
                  <a:lnTo>
                    <a:pt x="3707" y="615"/>
                  </a:lnTo>
                  <a:cubicBezTo>
                    <a:pt x="3706" y="615"/>
                    <a:pt x="3706" y="615"/>
                    <a:pt x="3706" y="615"/>
                  </a:cubicBezTo>
                  <a:cubicBezTo>
                    <a:pt x="3678" y="615"/>
                    <a:pt x="2781" y="0"/>
                    <a:pt x="1744" y="0"/>
                  </a:cubicBezTo>
                  <a:close/>
                </a:path>
              </a:pathLst>
            </a:custGeom>
            <a:solidFill>
              <a:srgbClr val="5A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59;p17"/>
            <p:cNvSpPr/>
            <p:nvPr/>
          </p:nvSpPr>
          <p:spPr>
            <a:xfrm>
              <a:off x="4471418" y="3394139"/>
              <a:ext cx="723779" cy="276894"/>
            </a:xfrm>
            <a:custGeom>
              <a:avLst/>
              <a:gdLst/>
              <a:ahLst/>
              <a:cxnLst/>
              <a:rect l="l" t="t" r="r" b="b"/>
              <a:pathLst>
                <a:path w="4543" h="1738" extrusionOk="0">
                  <a:moveTo>
                    <a:pt x="1552" y="1"/>
                  </a:moveTo>
                  <a:cubicBezTo>
                    <a:pt x="1092" y="1"/>
                    <a:pt x="576" y="57"/>
                    <a:pt x="1" y="196"/>
                  </a:cubicBezTo>
                  <a:cubicBezTo>
                    <a:pt x="1" y="196"/>
                    <a:pt x="2907" y="443"/>
                    <a:pt x="3813" y="1738"/>
                  </a:cubicBezTo>
                  <a:lnTo>
                    <a:pt x="4543" y="1149"/>
                  </a:lnTo>
                  <a:lnTo>
                    <a:pt x="4543" y="1149"/>
                  </a:lnTo>
                  <a:cubicBezTo>
                    <a:pt x="4543" y="1149"/>
                    <a:pt x="4543" y="1149"/>
                    <a:pt x="4543" y="1149"/>
                  </a:cubicBezTo>
                  <a:cubicBezTo>
                    <a:pt x="4543" y="1149"/>
                    <a:pt x="4543" y="1149"/>
                    <a:pt x="4543" y="1149"/>
                  </a:cubicBezTo>
                  <a:lnTo>
                    <a:pt x="4543" y="1149"/>
                  </a:lnTo>
                  <a:lnTo>
                    <a:pt x="4543" y="1149"/>
                  </a:lnTo>
                  <a:lnTo>
                    <a:pt x="4543" y="1149"/>
                  </a:lnTo>
                  <a:cubicBezTo>
                    <a:pt x="4534" y="1147"/>
                    <a:pt x="3617" y="1"/>
                    <a:pt x="1552"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60;p17"/>
            <p:cNvSpPr/>
            <p:nvPr/>
          </p:nvSpPr>
          <p:spPr>
            <a:xfrm>
              <a:off x="4182735" y="3247089"/>
              <a:ext cx="860633" cy="287090"/>
            </a:xfrm>
            <a:custGeom>
              <a:avLst/>
              <a:gdLst/>
              <a:ahLst/>
              <a:cxnLst/>
              <a:rect l="l" t="t" r="r" b="b"/>
              <a:pathLst>
                <a:path w="5402" h="1802" extrusionOk="0">
                  <a:moveTo>
                    <a:pt x="1839" y="0"/>
                  </a:moveTo>
                  <a:cubicBezTo>
                    <a:pt x="1257" y="0"/>
                    <a:pt x="636" y="119"/>
                    <a:pt x="0" y="425"/>
                  </a:cubicBezTo>
                  <a:lnTo>
                    <a:pt x="189" y="1802"/>
                  </a:lnTo>
                  <a:cubicBezTo>
                    <a:pt x="189" y="1802"/>
                    <a:pt x="1305" y="1111"/>
                    <a:pt x="3174" y="1111"/>
                  </a:cubicBezTo>
                  <a:cubicBezTo>
                    <a:pt x="3830" y="1111"/>
                    <a:pt x="4577" y="1196"/>
                    <a:pt x="5402" y="1425"/>
                  </a:cubicBezTo>
                  <a:cubicBezTo>
                    <a:pt x="5402" y="1425"/>
                    <a:pt x="3857" y="0"/>
                    <a:pt x="1839"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61;p17"/>
            <p:cNvSpPr/>
            <p:nvPr/>
          </p:nvSpPr>
          <p:spPr>
            <a:xfrm>
              <a:off x="4150872" y="3057501"/>
              <a:ext cx="1059461" cy="336160"/>
            </a:xfrm>
            <a:custGeom>
              <a:avLst/>
              <a:gdLst/>
              <a:ahLst/>
              <a:cxnLst/>
              <a:rect l="l" t="t" r="r" b="b"/>
              <a:pathLst>
                <a:path w="6650" h="2110" extrusionOk="0">
                  <a:moveTo>
                    <a:pt x="2795" y="1"/>
                  </a:moveTo>
                  <a:cubicBezTo>
                    <a:pt x="426" y="1"/>
                    <a:pt x="0" y="720"/>
                    <a:pt x="0" y="720"/>
                  </a:cubicBezTo>
                  <a:lnTo>
                    <a:pt x="6649" y="2109"/>
                  </a:lnTo>
                  <a:lnTo>
                    <a:pt x="5955" y="309"/>
                  </a:lnTo>
                  <a:cubicBezTo>
                    <a:pt x="4635" y="84"/>
                    <a:pt x="3602" y="1"/>
                    <a:pt x="2795"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62;p17"/>
            <p:cNvSpPr/>
            <p:nvPr/>
          </p:nvSpPr>
          <p:spPr>
            <a:xfrm>
              <a:off x="4111521" y="2990429"/>
              <a:ext cx="718203" cy="181941"/>
            </a:xfrm>
            <a:custGeom>
              <a:avLst/>
              <a:gdLst/>
              <a:ahLst/>
              <a:cxnLst/>
              <a:rect l="l" t="t" r="r" b="b"/>
              <a:pathLst>
                <a:path w="4508" h="1142" extrusionOk="0">
                  <a:moveTo>
                    <a:pt x="1836" y="0"/>
                  </a:moveTo>
                  <a:cubicBezTo>
                    <a:pt x="659" y="0"/>
                    <a:pt x="0" y="530"/>
                    <a:pt x="0" y="530"/>
                  </a:cubicBezTo>
                  <a:lnTo>
                    <a:pt x="247" y="1141"/>
                  </a:lnTo>
                  <a:cubicBezTo>
                    <a:pt x="932" y="649"/>
                    <a:pt x="1818" y="509"/>
                    <a:pt x="2605" y="509"/>
                  </a:cubicBezTo>
                  <a:cubicBezTo>
                    <a:pt x="3643" y="509"/>
                    <a:pt x="4507" y="753"/>
                    <a:pt x="4507" y="753"/>
                  </a:cubicBezTo>
                  <a:cubicBezTo>
                    <a:pt x="4507" y="753"/>
                    <a:pt x="3013" y="0"/>
                    <a:pt x="1836"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63;p17"/>
            <p:cNvSpPr/>
            <p:nvPr/>
          </p:nvSpPr>
          <p:spPr>
            <a:xfrm>
              <a:off x="4366428" y="2920966"/>
              <a:ext cx="742579" cy="422032"/>
            </a:xfrm>
            <a:custGeom>
              <a:avLst/>
              <a:gdLst/>
              <a:ahLst/>
              <a:cxnLst/>
              <a:rect l="l" t="t" r="r" b="b"/>
              <a:pathLst>
                <a:path w="4661" h="2649" extrusionOk="0">
                  <a:moveTo>
                    <a:pt x="3237" y="1"/>
                  </a:moveTo>
                  <a:lnTo>
                    <a:pt x="1" y="424"/>
                  </a:lnTo>
                  <a:cubicBezTo>
                    <a:pt x="1" y="424"/>
                    <a:pt x="2472" y="765"/>
                    <a:pt x="4661" y="2648"/>
                  </a:cubicBezTo>
                  <a:lnTo>
                    <a:pt x="3237"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64;p17"/>
            <p:cNvSpPr/>
            <p:nvPr/>
          </p:nvSpPr>
          <p:spPr>
            <a:xfrm>
              <a:off x="4595207" y="2927976"/>
              <a:ext cx="808218" cy="634402"/>
            </a:xfrm>
            <a:custGeom>
              <a:avLst/>
              <a:gdLst/>
              <a:ahLst/>
              <a:cxnLst/>
              <a:rect l="l" t="t" r="r" b="b"/>
              <a:pathLst>
                <a:path w="5073" h="3982" extrusionOk="0">
                  <a:moveTo>
                    <a:pt x="419" y="0"/>
                  </a:moveTo>
                  <a:cubicBezTo>
                    <a:pt x="279" y="0"/>
                    <a:pt x="139" y="9"/>
                    <a:pt x="0" y="27"/>
                  </a:cubicBezTo>
                  <a:cubicBezTo>
                    <a:pt x="0" y="27"/>
                    <a:pt x="2542" y="745"/>
                    <a:pt x="4013" y="3981"/>
                  </a:cubicBezTo>
                  <a:lnTo>
                    <a:pt x="5072" y="2322"/>
                  </a:lnTo>
                  <a:cubicBezTo>
                    <a:pt x="5061" y="2322"/>
                    <a:pt x="2718" y="0"/>
                    <a:pt x="419"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65;p17"/>
            <p:cNvSpPr/>
            <p:nvPr/>
          </p:nvSpPr>
          <p:spPr>
            <a:xfrm>
              <a:off x="4162184" y="2844494"/>
              <a:ext cx="878636" cy="205998"/>
            </a:xfrm>
            <a:custGeom>
              <a:avLst/>
              <a:gdLst/>
              <a:ahLst/>
              <a:cxnLst/>
              <a:rect l="l" t="t" r="r" b="b"/>
              <a:pathLst>
                <a:path w="5515" h="1293" extrusionOk="0">
                  <a:moveTo>
                    <a:pt x="1697" y="0"/>
                  </a:moveTo>
                  <a:cubicBezTo>
                    <a:pt x="1355" y="0"/>
                    <a:pt x="1003" y="35"/>
                    <a:pt x="647" y="116"/>
                  </a:cubicBezTo>
                  <a:lnTo>
                    <a:pt x="0" y="1034"/>
                  </a:lnTo>
                  <a:lnTo>
                    <a:pt x="0" y="1245"/>
                  </a:lnTo>
                  <a:cubicBezTo>
                    <a:pt x="0" y="1245"/>
                    <a:pt x="695" y="888"/>
                    <a:pt x="2264" y="888"/>
                  </a:cubicBezTo>
                  <a:cubicBezTo>
                    <a:pt x="3093" y="888"/>
                    <a:pt x="4165" y="988"/>
                    <a:pt x="5507" y="1293"/>
                  </a:cubicBezTo>
                  <a:cubicBezTo>
                    <a:pt x="5507" y="1293"/>
                    <a:pt x="5507" y="1293"/>
                    <a:pt x="5507" y="1293"/>
                  </a:cubicBezTo>
                  <a:cubicBezTo>
                    <a:pt x="5514" y="1293"/>
                    <a:pt x="3783" y="0"/>
                    <a:pt x="1697"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66;p17"/>
            <p:cNvSpPr/>
            <p:nvPr/>
          </p:nvSpPr>
          <p:spPr>
            <a:xfrm>
              <a:off x="4810763" y="2675458"/>
              <a:ext cx="508223" cy="425696"/>
            </a:xfrm>
            <a:custGeom>
              <a:avLst/>
              <a:gdLst/>
              <a:ahLst/>
              <a:cxnLst/>
              <a:rect l="l" t="t" r="r" b="b"/>
              <a:pathLst>
                <a:path w="3190" h="2672" extrusionOk="0">
                  <a:moveTo>
                    <a:pt x="1683" y="0"/>
                  </a:moveTo>
                  <a:lnTo>
                    <a:pt x="1" y="1365"/>
                  </a:lnTo>
                  <a:lnTo>
                    <a:pt x="3190" y="2671"/>
                  </a:lnTo>
                  <a:lnTo>
                    <a:pt x="1683"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67;p17"/>
            <p:cNvSpPr/>
            <p:nvPr/>
          </p:nvSpPr>
          <p:spPr>
            <a:xfrm>
              <a:off x="4231486" y="2707321"/>
              <a:ext cx="1153140" cy="588837"/>
            </a:xfrm>
            <a:custGeom>
              <a:avLst/>
              <a:gdLst/>
              <a:ahLst/>
              <a:cxnLst/>
              <a:rect l="l" t="t" r="r" b="b"/>
              <a:pathLst>
                <a:path w="7238" h="3696" extrusionOk="0">
                  <a:moveTo>
                    <a:pt x="1507" y="0"/>
                  </a:moveTo>
                  <a:cubicBezTo>
                    <a:pt x="1507" y="0"/>
                    <a:pt x="577" y="353"/>
                    <a:pt x="0" y="989"/>
                  </a:cubicBezTo>
                  <a:cubicBezTo>
                    <a:pt x="0" y="989"/>
                    <a:pt x="187" y="964"/>
                    <a:pt x="512" y="964"/>
                  </a:cubicBezTo>
                  <a:cubicBezTo>
                    <a:pt x="1606" y="964"/>
                    <a:pt x="4264" y="1244"/>
                    <a:pt x="6578" y="3695"/>
                  </a:cubicBezTo>
                  <a:lnTo>
                    <a:pt x="7237" y="2813"/>
                  </a:lnTo>
                  <a:cubicBezTo>
                    <a:pt x="7237" y="2813"/>
                    <a:pt x="4319" y="341"/>
                    <a:pt x="1507"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68;p17"/>
            <p:cNvSpPr/>
            <p:nvPr/>
          </p:nvSpPr>
          <p:spPr>
            <a:xfrm>
              <a:off x="4150872" y="3129194"/>
              <a:ext cx="1143103" cy="506311"/>
            </a:xfrm>
            <a:custGeom>
              <a:avLst/>
              <a:gdLst/>
              <a:ahLst/>
              <a:cxnLst/>
              <a:rect l="l" t="t" r="r" b="b"/>
              <a:pathLst>
                <a:path w="7175" h="3178" extrusionOk="0">
                  <a:moveTo>
                    <a:pt x="1939" y="0"/>
                  </a:moveTo>
                  <a:cubicBezTo>
                    <a:pt x="1336" y="0"/>
                    <a:pt x="689" y="81"/>
                    <a:pt x="0" y="270"/>
                  </a:cubicBezTo>
                  <a:lnTo>
                    <a:pt x="71" y="1330"/>
                  </a:lnTo>
                  <a:cubicBezTo>
                    <a:pt x="71" y="1330"/>
                    <a:pt x="913" y="1077"/>
                    <a:pt x="2028" y="1077"/>
                  </a:cubicBezTo>
                  <a:cubicBezTo>
                    <a:pt x="3403" y="1077"/>
                    <a:pt x="5194" y="1461"/>
                    <a:pt x="6331" y="3177"/>
                  </a:cubicBezTo>
                  <a:lnTo>
                    <a:pt x="7155" y="2400"/>
                  </a:lnTo>
                  <a:cubicBezTo>
                    <a:pt x="7175" y="2380"/>
                    <a:pt x="5221" y="0"/>
                    <a:pt x="1939"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69;p17"/>
            <p:cNvSpPr/>
            <p:nvPr/>
          </p:nvSpPr>
          <p:spPr>
            <a:xfrm>
              <a:off x="4178912" y="3425365"/>
              <a:ext cx="946983" cy="343966"/>
            </a:xfrm>
            <a:custGeom>
              <a:avLst/>
              <a:gdLst/>
              <a:ahLst/>
              <a:cxnLst/>
              <a:rect l="l" t="t" r="r" b="b"/>
              <a:pathLst>
                <a:path w="5944" h="2159" extrusionOk="0">
                  <a:moveTo>
                    <a:pt x="1" y="0"/>
                  </a:moveTo>
                  <a:lnTo>
                    <a:pt x="95" y="883"/>
                  </a:lnTo>
                  <a:cubicBezTo>
                    <a:pt x="95" y="883"/>
                    <a:pt x="1752" y="2159"/>
                    <a:pt x="3777" y="2159"/>
                  </a:cubicBezTo>
                  <a:cubicBezTo>
                    <a:pt x="4439" y="2159"/>
                    <a:pt x="5141" y="2022"/>
                    <a:pt x="5838" y="1659"/>
                  </a:cubicBezTo>
                  <a:lnTo>
                    <a:pt x="5944" y="1377"/>
                  </a:lnTo>
                  <a:cubicBezTo>
                    <a:pt x="5941" y="1377"/>
                    <a:pt x="5920" y="1377"/>
                    <a:pt x="5879" y="1377"/>
                  </a:cubicBezTo>
                  <a:cubicBezTo>
                    <a:pt x="5465" y="1377"/>
                    <a:pt x="3099" y="1319"/>
                    <a:pt x="1"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70;p17"/>
            <p:cNvSpPr/>
            <p:nvPr/>
          </p:nvSpPr>
          <p:spPr>
            <a:xfrm>
              <a:off x="4419002" y="2845928"/>
              <a:ext cx="982511" cy="922608"/>
            </a:xfrm>
            <a:custGeom>
              <a:avLst/>
              <a:gdLst/>
              <a:ahLst/>
              <a:cxnLst/>
              <a:rect l="l" t="t" r="r" b="b"/>
              <a:pathLst>
                <a:path w="6167" h="5791" extrusionOk="0">
                  <a:moveTo>
                    <a:pt x="3860" y="4884"/>
                  </a:moveTo>
                  <a:lnTo>
                    <a:pt x="3989" y="5014"/>
                  </a:lnTo>
                  <a:cubicBezTo>
                    <a:pt x="3907" y="5002"/>
                    <a:pt x="3813" y="4990"/>
                    <a:pt x="3695" y="4990"/>
                  </a:cubicBezTo>
                  <a:lnTo>
                    <a:pt x="3860" y="4884"/>
                  </a:lnTo>
                  <a:close/>
                  <a:moveTo>
                    <a:pt x="5331" y="1"/>
                  </a:moveTo>
                  <a:cubicBezTo>
                    <a:pt x="5731" y="2425"/>
                    <a:pt x="3436" y="5261"/>
                    <a:pt x="94" y="5296"/>
                  </a:cubicBezTo>
                  <a:lnTo>
                    <a:pt x="0" y="5296"/>
                  </a:lnTo>
                  <a:cubicBezTo>
                    <a:pt x="632" y="5562"/>
                    <a:pt x="1424" y="5790"/>
                    <a:pt x="2283" y="5790"/>
                  </a:cubicBezTo>
                  <a:cubicBezTo>
                    <a:pt x="2945" y="5790"/>
                    <a:pt x="3646" y="5655"/>
                    <a:pt x="4342" y="5296"/>
                  </a:cubicBezTo>
                  <a:lnTo>
                    <a:pt x="4448" y="5014"/>
                  </a:lnTo>
                  <a:lnTo>
                    <a:pt x="4378" y="5014"/>
                  </a:lnTo>
                  <a:lnTo>
                    <a:pt x="4613" y="4837"/>
                  </a:lnTo>
                  <a:cubicBezTo>
                    <a:pt x="4637" y="4884"/>
                    <a:pt x="4672" y="4908"/>
                    <a:pt x="4684" y="4955"/>
                  </a:cubicBezTo>
                  <a:lnTo>
                    <a:pt x="5507" y="4178"/>
                  </a:lnTo>
                  <a:cubicBezTo>
                    <a:pt x="5507" y="4178"/>
                    <a:pt x="5472" y="4131"/>
                    <a:pt x="5401" y="4072"/>
                  </a:cubicBezTo>
                  <a:lnTo>
                    <a:pt x="6166" y="2849"/>
                  </a:lnTo>
                  <a:cubicBezTo>
                    <a:pt x="6166" y="2837"/>
                    <a:pt x="5990" y="2660"/>
                    <a:pt x="5707" y="2425"/>
                  </a:cubicBezTo>
                  <a:lnTo>
                    <a:pt x="6060" y="1943"/>
                  </a:lnTo>
                  <a:cubicBezTo>
                    <a:pt x="6060" y="1943"/>
                    <a:pt x="5884" y="1790"/>
                    <a:pt x="5590" y="1578"/>
                  </a:cubicBezTo>
                  <a:lnTo>
                    <a:pt x="5590" y="1578"/>
                  </a:lnTo>
                  <a:lnTo>
                    <a:pt x="5672" y="1601"/>
                  </a:lnTo>
                  <a:lnTo>
                    <a:pt x="5331" y="1"/>
                  </a:lnTo>
                  <a:close/>
                </a:path>
              </a:pathLst>
            </a:custGeom>
            <a:solidFill>
              <a:srgbClr val="814500">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71;p17"/>
            <p:cNvSpPr/>
            <p:nvPr/>
          </p:nvSpPr>
          <p:spPr>
            <a:xfrm>
              <a:off x="5176395" y="3578948"/>
              <a:ext cx="73286" cy="108973"/>
            </a:xfrm>
            <a:custGeom>
              <a:avLst/>
              <a:gdLst/>
              <a:ahLst/>
              <a:cxnLst/>
              <a:rect l="l" t="t" r="r" b="b"/>
              <a:pathLst>
                <a:path w="460" h="684" extrusionOk="0">
                  <a:moveTo>
                    <a:pt x="118" y="1"/>
                  </a:moveTo>
                  <a:lnTo>
                    <a:pt x="0" y="683"/>
                  </a:lnTo>
                  <a:lnTo>
                    <a:pt x="459" y="636"/>
                  </a:lnTo>
                  <a:lnTo>
                    <a:pt x="118"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72;p17"/>
            <p:cNvSpPr/>
            <p:nvPr/>
          </p:nvSpPr>
          <p:spPr>
            <a:xfrm>
              <a:off x="5176395" y="3534020"/>
              <a:ext cx="157565" cy="165212"/>
            </a:xfrm>
            <a:custGeom>
              <a:avLst/>
              <a:gdLst/>
              <a:ahLst/>
              <a:cxnLst/>
              <a:rect l="l" t="t" r="r" b="b"/>
              <a:pathLst>
                <a:path w="989" h="1037" extrusionOk="0">
                  <a:moveTo>
                    <a:pt x="47" y="1"/>
                  </a:moveTo>
                  <a:lnTo>
                    <a:pt x="0" y="424"/>
                  </a:lnTo>
                  <a:lnTo>
                    <a:pt x="459" y="918"/>
                  </a:lnTo>
                  <a:lnTo>
                    <a:pt x="859" y="1036"/>
                  </a:lnTo>
                  <a:lnTo>
                    <a:pt x="989" y="789"/>
                  </a:lnTo>
                  <a:lnTo>
                    <a:pt x="659" y="259"/>
                  </a:lnTo>
                  <a:lnTo>
                    <a:pt x="47" y="1"/>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73;p17"/>
            <p:cNvSpPr/>
            <p:nvPr/>
          </p:nvSpPr>
          <p:spPr>
            <a:xfrm>
              <a:off x="5249522" y="3458981"/>
              <a:ext cx="195005" cy="120125"/>
            </a:xfrm>
            <a:custGeom>
              <a:avLst/>
              <a:gdLst/>
              <a:ahLst/>
              <a:cxnLst/>
              <a:rect l="l" t="t" r="r" b="b"/>
              <a:pathLst>
                <a:path w="1224" h="754" extrusionOk="0">
                  <a:moveTo>
                    <a:pt x="824" y="1"/>
                  </a:moveTo>
                  <a:lnTo>
                    <a:pt x="0" y="201"/>
                  </a:lnTo>
                  <a:lnTo>
                    <a:pt x="1071" y="754"/>
                  </a:lnTo>
                  <a:lnTo>
                    <a:pt x="1224" y="260"/>
                  </a:lnTo>
                  <a:lnTo>
                    <a:pt x="824"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74;p17"/>
            <p:cNvSpPr/>
            <p:nvPr/>
          </p:nvSpPr>
          <p:spPr>
            <a:xfrm>
              <a:off x="5204435" y="3490845"/>
              <a:ext cx="240091" cy="168877"/>
            </a:xfrm>
            <a:custGeom>
              <a:avLst/>
              <a:gdLst/>
              <a:ahLst/>
              <a:cxnLst/>
              <a:rect l="l" t="t" r="r" b="b"/>
              <a:pathLst>
                <a:path w="1507" h="1060" extrusionOk="0">
                  <a:moveTo>
                    <a:pt x="283" y="1"/>
                  </a:moveTo>
                  <a:lnTo>
                    <a:pt x="1" y="272"/>
                  </a:lnTo>
                  <a:lnTo>
                    <a:pt x="813" y="1060"/>
                  </a:lnTo>
                  <a:lnTo>
                    <a:pt x="1107" y="1060"/>
                  </a:lnTo>
                  <a:lnTo>
                    <a:pt x="1507" y="507"/>
                  </a:lnTo>
                  <a:lnTo>
                    <a:pt x="283"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75;p17"/>
            <p:cNvSpPr/>
            <p:nvPr/>
          </p:nvSpPr>
          <p:spPr>
            <a:xfrm>
              <a:off x="5204435" y="3445917"/>
              <a:ext cx="197076" cy="88262"/>
            </a:xfrm>
            <a:custGeom>
              <a:avLst/>
              <a:gdLst/>
              <a:ahLst/>
              <a:cxnLst/>
              <a:rect l="l" t="t" r="r" b="b"/>
              <a:pathLst>
                <a:path w="1237" h="554" extrusionOk="0">
                  <a:moveTo>
                    <a:pt x="95" y="0"/>
                  </a:moveTo>
                  <a:lnTo>
                    <a:pt x="1" y="554"/>
                  </a:lnTo>
                  <a:lnTo>
                    <a:pt x="1236" y="189"/>
                  </a:lnTo>
                  <a:lnTo>
                    <a:pt x="95"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76;p17"/>
            <p:cNvSpPr/>
            <p:nvPr/>
          </p:nvSpPr>
          <p:spPr>
            <a:xfrm>
              <a:off x="5257010" y="2611572"/>
              <a:ext cx="320706" cy="300154"/>
            </a:xfrm>
            <a:custGeom>
              <a:avLst/>
              <a:gdLst/>
              <a:ahLst/>
              <a:cxnLst/>
              <a:rect l="l" t="t" r="r" b="b"/>
              <a:pathLst>
                <a:path w="2013" h="1884" extrusionOk="0">
                  <a:moveTo>
                    <a:pt x="647" y="1"/>
                  </a:moveTo>
                  <a:cubicBezTo>
                    <a:pt x="0" y="401"/>
                    <a:pt x="0" y="1872"/>
                    <a:pt x="130" y="1884"/>
                  </a:cubicBezTo>
                  <a:cubicBezTo>
                    <a:pt x="259" y="1884"/>
                    <a:pt x="2013" y="895"/>
                    <a:pt x="2013" y="895"/>
                  </a:cubicBezTo>
                  <a:cubicBezTo>
                    <a:pt x="1542" y="366"/>
                    <a:pt x="647" y="1"/>
                    <a:pt x="647" y="1"/>
                  </a:cubicBezTo>
                  <a:close/>
                </a:path>
              </a:pathLst>
            </a:custGeom>
            <a:solidFill>
              <a:srgbClr val="5A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77;p17"/>
            <p:cNvSpPr/>
            <p:nvPr/>
          </p:nvSpPr>
          <p:spPr>
            <a:xfrm>
              <a:off x="5228811" y="2634195"/>
              <a:ext cx="332018" cy="378857"/>
            </a:xfrm>
            <a:custGeom>
              <a:avLst/>
              <a:gdLst/>
              <a:ahLst/>
              <a:cxnLst/>
              <a:rect l="l" t="t" r="r" b="b"/>
              <a:pathLst>
                <a:path w="2084" h="2378" extrusionOk="0">
                  <a:moveTo>
                    <a:pt x="1330" y="0"/>
                  </a:moveTo>
                  <a:cubicBezTo>
                    <a:pt x="1330" y="0"/>
                    <a:pt x="1" y="824"/>
                    <a:pt x="24" y="2377"/>
                  </a:cubicBezTo>
                  <a:cubicBezTo>
                    <a:pt x="24" y="2377"/>
                    <a:pt x="730" y="871"/>
                    <a:pt x="2084" y="436"/>
                  </a:cubicBezTo>
                  <a:lnTo>
                    <a:pt x="1330"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78;p17"/>
            <p:cNvSpPr/>
            <p:nvPr/>
          </p:nvSpPr>
          <p:spPr>
            <a:xfrm>
              <a:off x="5343200" y="2990429"/>
              <a:ext cx="451984" cy="168877"/>
            </a:xfrm>
            <a:custGeom>
              <a:avLst/>
              <a:gdLst/>
              <a:ahLst/>
              <a:cxnLst/>
              <a:rect l="l" t="t" r="r" b="b"/>
              <a:pathLst>
                <a:path w="2837" h="1060" extrusionOk="0">
                  <a:moveTo>
                    <a:pt x="2354" y="0"/>
                  </a:moveTo>
                  <a:lnTo>
                    <a:pt x="1" y="494"/>
                  </a:lnTo>
                  <a:cubicBezTo>
                    <a:pt x="1" y="494"/>
                    <a:pt x="97" y="487"/>
                    <a:pt x="264" y="487"/>
                  </a:cubicBezTo>
                  <a:cubicBezTo>
                    <a:pt x="748" y="487"/>
                    <a:pt x="1822" y="552"/>
                    <a:pt x="2837" y="1059"/>
                  </a:cubicBezTo>
                  <a:lnTo>
                    <a:pt x="2354"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79;p17"/>
            <p:cNvSpPr/>
            <p:nvPr/>
          </p:nvSpPr>
          <p:spPr>
            <a:xfrm>
              <a:off x="5380640" y="3093188"/>
              <a:ext cx="363881" cy="244074"/>
            </a:xfrm>
            <a:custGeom>
              <a:avLst/>
              <a:gdLst/>
              <a:ahLst/>
              <a:cxnLst/>
              <a:rect l="l" t="t" r="r" b="b"/>
              <a:pathLst>
                <a:path w="2284" h="1532" extrusionOk="0">
                  <a:moveTo>
                    <a:pt x="628" y="1"/>
                  </a:moveTo>
                  <a:cubicBezTo>
                    <a:pt x="433" y="1"/>
                    <a:pt x="224" y="43"/>
                    <a:pt x="1" y="143"/>
                  </a:cubicBezTo>
                  <a:cubicBezTo>
                    <a:pt x="1" y="143"/>
                    <a:pt x="24" y="138"/>
                    <a:pt x="67" y="138"/>
                  </a:cubicBezTo>
                  <a:cubicBezTo>
                    <a:pt x="271" y="138"/>
                    <a:pt x="912" y="251"/>
                    <a:pt x="1601" y="1532"/>
                  </a:cubicBezTo>
                  <a:lnTo>
                    <a:pt x="2284" y="1202"/>
                  </a:lnTo>
                  <a:cubicBezTo>
                    <a:pt x="2284" y="1202"/>
                    <a:pt x="1666" y="1"/>
                    <a:pt x="628"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80;p17"/>
            <p:cNvSpPr/>
            <p:nvPr/>
          </p:nvSpPr>
          <p:spPr>
            <a:xfrm>
              <a:off x="5318825" y="3025160"/>
              <a:ext cx="532598" cy="289639"/>
            </a:xfrm>
            <a:custGeom>
              <a:avLst/>
              <a:gdLst/>
              <a:ahLst/>
              <a:cxnLst/>
              <a:rect l="l" t="t" r="r" b="b"/>
              <a:pathLst>
                <a:path w="3343" h="1818" extrusionOk="0">
                  <a:moveTo>
                    <a:pt x="1061" y="0"/>
                  </a:moveTo>
                  <a:cubicBezTo>
                    <a:pt x="640" y="0"/>
                    <a:pt x="252" y="124"/>
                    <a:pt x="1" y="476"/>
                  </a:cubicBezTo>
                  <a:cubicBezTo>
                    <a:pt x="1" y="476"/>
                    <a:pt x="45" y="471"/>
                    <a:pt x="126" y="471"/>
                  </a:cubicBezTo>
                  <a:cubicBezTo>
                    <a:pt x="495" y="471"/>
                    <a:pt x="1617" y="582"/>
                    <a:pt x="2660" y="1818"/>
                  </a:cubicBezTo>
                  <a:lnTo>
                    <a:pt x="3343" y="1347"/>
                  </a:lnTo>
                  <a:lnTo>
                    <a:pt x="3237" y="700"/>
                  </a:lnTo>
                  <a:cubicBezTo>
                    <a:pt x="3253" y="700"/>
                    <a:pt x="2063" y="0"/>
                    <a:pt x="1061"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81;p17"/>
            <p:cNvSpPr/>
            <p:nvPr/>
          </p:nvSpPr>
          <p:spPr>
            <a:xfrm>
              <a:off x="5257010" y="3265889"/>
              <a:ext cx="206316" cy="142748"/>
            </a:xfrm>
            <a:custGeom>
              <a:avLst/>
              <a:gdLst/>
              <a:ahLst/>
              <a:cxnLst/>
              <a:rect l="l" t="t" r="r" b="b"/>
              <a:pathLst>
                <a:path w="1295" h="896" extrusionOk="0">
                  <a:moveTo>
                    <a:pt x="389" y="1"/>
                  </a:moveTo>
                  <a:lnTo>
                    <a:pt x="0" y="777"/>
                  </a:lnTo>
                  <a:lnTo>
                    <a:pt x="1295" y="895"/>
                  </a:lnTo>
                  <a:lnTo>
                    <a:pt x="389"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82;p17"/>
            <p:cNvSpPr/>
            <p:nvPr/>
          </p:nvSpPr>
          <p:spPr>
            <a:xfrm>
              <a:off x="5204435" y="3367055"/>
              <a:ext cx="256979" cy="155813"/>
            </a:xfrm>
            <a:custGeom>
              <a:avLst/>
              <a:gdLst/>
              <a:ahLst/>
              <a:cxnLst/>
              <a:rect l="l" t="t" r="r" b="b"/>
              <a:pathLst>
                <a:path w="1613" h="978" extrusionOk="0">
                  <a:moveTo>
                    <a:pt x="473" y="1"/>
                  </a:moveTo>
                  <a:cubicBezTo>
                    <a:pt x="174" y="1"/>
                    <a:pt x="95" y="72"/>
                    <a:pt x="95" y="72"/>
                  </a:cubicBezTo>
                  <a:lnTo>
                    <a:pt x="1" y="625"/>
                  </a:lnTo>
                  <a:cubicBezTo>
                    <a:pt x="106" y="602"/>
                    <a:pt x="211" y="593"/>
                    <a:pt x="314" y="593"/>
                  </a:cubicBezTo>
                  <a:cubicBezTo>
                    <a:pt x="964" y="593"/>
                    <a:pt x="1542" y="978"/>
                    <a:pt x="1542" y="978"/>
                  </a:cubicBezTo>
                  <a:lnTo>
                    <a:pt x="1613" y="260"/>
                  </a:lnTo>
                  <a:lnTo>
                    <a:pt x="1425" y="142"/>
                  </a:lnTo>
                  <a:cubicBezTo>
                    <a:pt x="978" y="33"/>
                    <a:pt x="676" y="1"/>
                    <a:pt x="473"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83;p17"/>
            <p:cNvSpPr/>
            <p:nvPr/>
          </p:nvSpPr>
          <p:spPr>
            <a:xfrm>
              <a:off x="5279473" y="3204073"/>
              <a:ext cx="288843" cy="253315"/>
            </a:xfrm>
            <a:custGeom>
              <a:avLst/>
              <a:gdLst/>
              <a:ahLst/>
              <a:cxnLst/>
              <a:rect l="l" t="t" r="r" b="b"/>
              <a:pathLst>
                <a:path w="1813" h="1590" extrusionOk="0">
                  <a:moveTo>
                    <a:pt x="389" y="0"/>
                  </a:moveTo>
                  <a:lnTo>
                    <a:pt x="0" y="577"/>
                  </a:lnTo>
                  <a:cubicBezTo>
                    <a:pt x="624" y="777"/>
                    <a:pt x="1154" y="1589"/>
                    <a:pt x="1154" y="1589"/>
                  </a:cubicBezTo>
                  <a:cubicBezTo>
                    <a:pt x="1224" y="1471"/>
                    <a:pt x="1813" y="989"/>
                    <a:pt x="1813" y="989"/>
                  </a:cubicBezTo>
                  <a:cubicBezTo>
                    <a:pt x="1577" y="36"/>
                    <a:pt x="401" y="12"/>
                    <a:pt x="389"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684;p17"/>
            <p:cNvSpPr/>
            <p:nvPr/>
          </p:nvSpPr>
          <p:spPr>
            <a:xfrm>
              <a:off x="5313249" y="3071043"/>
              <a:ext cx="375033" cy="320706"/>
            </a:xfrm>
            <a:custGeom>
              <a:avLst/>
              <a:gdLst/>
              <a:ahLst/>
              <a:cxnLst/>
              <a:rect l="l" t="t" r="r" b="b"/>
              <a:pathLst>
                <a:path w="2354" h="2013" extrusionOk="0">
                  <a:moveTo>
                    <a:pt x="953" y="0"/>
                  </a:moveTo>
                  <a:cubicBezTo>
                    <a:pt x="506" y="94"/>
                    <a:pt x="0" y="906"/>
                    <a:pt x="0" y="906"/>
                  </a:cubicBezTo>
                  <a:cubicBezTo>
                    <a:pt x="848" y="953"/>
                    <a:pt x="1660" y="2000"/>
                    <a:pt x="1660" y="2012"/>
                  </a:cubicBezTo>
                  <a:lnTo>
                    <a:pt x="2354" y="1695"/>
                  </a:lnTo>
                  <a:cubicBezTo>
                    <a:pt x="1801" y="388"/>
                    <a:pt x="953" y="0"/>
                    <a:pt x="953"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685;p17"/>
            <p:cNvSpPr/>
            <p:nvPr/>
          </p:nvSpPr>
          <p:spPr>
            <a:xfrm>
              <a:off x="5288873" y="2991544"/>
              <a:ext cx="318794" cy="210777"/>
            </a:xfrm>
            <a:custGeom>
              <a:avLst/>
              <a:gdLst/>
              <a:ahLst/>
              <a:cxnLst/>
              <a:rect l="l" t="t" r="r" b="b"/>
              <a:pathLst>
                <a:path w="2001" h="1323" extrusionOk="0">
                  <a:moveTo>
                    <a:pt x="1457" y="0"/>
                  </a:moveTo>
                  <a:cubicBezTo>
                    <a:pt x="736" y="0"/>
                    <a:pt x="0" y="822"/>
                    <a:pt x="0" y="840"/>
                  </a:cubicBezTo>
                  <a:lnTo>
                    <a:pt x="283" y="1323"/>
                  </a:lnTo>
                  <a:cubicBezTo>
                    <a:pt x="1048" y="699"/>
                    <a:pt x="2001" y="193"/>
                    <a:pt x="2001" y="193"/>
                  </a:cubicBezTo>
                  <a:cubicBezTo>
                    <a:pt x="1829" y="55"/>
                    <a:pt x="1644" y="0"/>
                    <a:pt x="1457" y="0"/>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686;p17"/>
            <p:cNvSpPr/>
            <p:nvPr/>
          </p:nvSpPr>
          <p:spPr>
            <a:xfrm>
              <a:off x="5232634" y="2727873"/>
              <a:ext cx="511887" cy="410721"/>
            </a:xfrm>
            <a:custGeom>
              <a:avLst/>
              <a:gdLst/>
              <a:ahLst/>
              <a:cxnLst/>
              <a:rect l="l" t="t" r="r" b="b"/>
              <a:pathLst>
                <a:path w="3213" h="2578" extrusionOk="0">
                  <a:moveTo>
                    <a:pt x="2166" y="1"/>
                  </a:moveTo>
                  <a:cubicBezTo>
                    <a:pt x="353" y="330"/>
                    <a:pt x="0" y="1789"/>
                    <a:pt x="0" y="1789"/>
                  </a:cubicBezTo>
                  <a:lnTo>
                    <a:pt x="106" y="2342"/>
                  </a:lnTo>
                  <a:lnTo>
                    <a:pt x="400" y="2578"/>
                  </a:lnTo>
                  <a:cubicBezTo>
                    <a:pt x="1403" y="1834"/>
                    <a:pt x="2813" y="1788"/>
                    <a:pt x="3142" y="1788"/>
                  </a:cubicBezTo>
                  <a:cubicBezTo>
                    <a:pt x="3188" y="1788"/>
                    <a:pt x="3213" y="1789"/>
                    <a:pt x="3213" y="1789"/>
                  </a:cubicBezTo>
                  <a:cubicBezTo>
                    <a:pt x="2977" y="1130"/>
                    <a:pt x="2166" y="1"/>
                    <a:pt x="2166"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687;p17"/>
            <p:cNvSpPr/>
            <p:nvPr/>
          </p:nvSpPr>
          <p:spPr>
            <a:xfrm>
              <a:off x="5043206" y="2529205"/>
              <a:ext cx="358305" cy="571950"/>
            </a:xfrm>
            <a:custGeom>
              <a:avLst/>
              <a:gdLst/>
              <a:ahLst/>
              <a:cxnLst/>
              <a:rect l="l" t="t" r="r" b="b"/>
              <a:pathLst>
                <a:path w="2249" h="3590" extrusionOk="0">
                  <a:moveTo>
                    <a:pt x="1048" y="0"/>
                  </a:moveTo>
                  <a:lnTo>
                    <a:pt x="1" y="2024"/>
                  </a:lnTo>
                  <a:lnTo>
                    <a:pt x="1295" y="3589"/>
                  </a:lnTo>
                  <a:cubicBezTo>
                    <a:pt x="1295" y="1942"/>
                    <a:pt x="2248" y="506"/>
                    <a:pt x="2248" y="506"/>
                  </a:cubicBezTo>
                  <a:lnTo>
                    <a:pt x="1048" y="0"/>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688;p17"/>
            <p:cNvSpPr/>
            <p:nvPr/>
          </p:nvSpPr>
          <p:spPr>
            <a:xfrm>
              <a:off x="5249522" y="2845609"/>
              <a:ext cx="427608" cy="255545"/>
            </a:xfrm>
            <a:custGeom>
              <a:avLst/>
              <a:gdLst/>
              <a:ahLst/>
              <a:cxnLst/>
              <a:rect l="l" t="t" r="r" b="b"/>
              <a:pathLst>
                <a:path w="2684" h="1604" extrusionOk="0">
                  <a:moveTo>
                    <a:pt x="1942" y="0"/>
                  </a:moveTo>
                  <a:cubicBezTo>
                    <a:pt x="1472" y="0"/>
                    <a:pt x="802" y="110"/>
                    <a:pt x="83" y="580"/>
                  </a:cubicBezTo>
                  <a:lnTo>
                    <a:pt x="0" y="1603"/>
                  </a:lnTo>
                  <a:cubicBezTo>
                    <a:pt x="0" y="1603"/>
                    <a:pt x="949" y="226"/>
                    <a:pt x="2640" y="226"/>
                  </a:cubicBezTo>
                  <a:cubicBezTo>
                    <a:pt x="2655" y="226"/>
                    <a:pt x="2669" y="226"/>
                    <a:pt x="2683" y="226"/>
                  </a:cubicBezTo>
                  <a:lnTo>
                    <a:pt x="2613" y="85"/>
                  </a:lnTo>
                  <a:cubicBezTo>
                    <a:pt x="2613" y="85"/>
                    <a:pt x="2355" y="0"/>
                    <a:pt x="1942" y="0"/>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689;p17"/>
            <p:cNvSpPr/>
            <p:nvPr/>
          </p:nvSpPr>
          <p:spPr>
            <a:xfrm>
              <a:off x="4501369" y="2529205"/>
              <a:ext cx="804553" cy="440035"/>
            </a:xfrm>
            <a:custGeom>
              <a:avLst/>
              <a:gdLst/>
              <a:ahLst/>
              <a:cxnLst/>
              <a:rect l="l" t="t" r="r" b="b"/>
              <a:pathLst>
                <a:path w="5050" h="2762" extrusionOk="0">
                  <a:moveTo>
                    <a:pt x="4449" y="0"/>
                  </a:moveTo>
                  <a:lnTo>
                    <a:pt x="3814" y="1224"/>
                  </a:lnTo>
                  <a:lnTo>
                    <a:pt x="3637" y="895"/>
                  </a:lnTo>
                  <a:lnTo>
                    <a:pt x="2354" y="1942"/>
                  </a:lnTo>
                  <a:cubicBezTo>
                    <a:pt x="1825" y="1683"/>
                    <a:pt x="1272" y="1448"/>
                    <a:pt x="695" y="1295"/>
                  </a:cubicBezTo>
                  <a:lnTo>
                    <a:pt x="354" y="1636"/>
                  </a:lnTo>
                  <a:cubicBezTo>
                    <a:pt x="354" y="1636"/>
                    <a:pt x="1" y="2354"/>
                    <a:pt x="1131" y="2624"/>
                  </a:cubicBezTo>
                  <a:cubicBezTo>
                    <a:pt x="1496" y="2706"/>
                    <a:pt x="1904" y="2761"/>
                    <a:pt x="2310" y="2761"/>
                  </a:cubicBezTo>
                  <a:cubicBezTo>
                    <a:pt x="3186" y="2761"/>
                    <a:pt x="4055" y="2506"/>
                    <a:pt x="4473" y="1718"/>
                  </a:cubicBezTo>
                  <a:cubicBezTo>
                    <a:pt x="4802" y="1118"/>
                    <a:pt x="4955" y="600"/>
                    <a:pt x="5049" y="247"/>
                  </a:cubicBezTo>
                  <a:lnTo>
                    <a:pt x="4449" y="0"/>
                  </a:lnTo>
                  <a:close/>
                </a:path>
              </a:pathLst>
            </a:custGeom>
            <a:solidFill>
              <a:srgbClr val="814500">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690;p17"/>
            <p:cNvSpPr/>
            <p:nvPr/>
          </p:nvSpPr>
          <p:spPr>
            <a:xfrm>
              <a:off x="4690797" y="2374029"/>
              <a:ext cx="465048" cy="232126"/>
            </a:xfrm>
            <a:custGeom>
              <a:avLst/>
              <a:gdLst/>
              <a:ahLst/>
              <a:cxnLst/>
              <a:rect l="l" t="t" r="r" b="b"/>
              <a:pathLst>
                <a:path w="2919" h="1457" extrusionOk="0">
                  <a:moveTo>
                    <a:pt x="183" y="1"/>
                  </a:moveTo>
                  <a:cubicBezTo>
                    <a:pt x="62" y="1"/>
                    <a:pt x="0" y="9"/>
                    <a:pt x="0" y="9"/>
                  </a:cubicBezTo>
                  <a:cubicBezTo>
                    <a:pt x="871" y="209"/>
                    <a:pt x="1177" y="809"/>
                    <a:pt x="1307" y="833"/>
                  </a:cubicBezTo>
                  <a:cubicBezTo>
                    <a:pt x="2119" y="1021"/>
                    <a:pt x="2919" y="1457"/>
                    <a:pt x="2919" y="1457"/>
                  </a:cubicBezTo>
                  <a:cubicBezTo>
                    <a:pt x="2507" y="904"/>
                    <a:pt x="1989" y="362"/>
                    <a:pt x="1707" y="268"/>
                  </a:cubicBezTo>
                  <a:cubicBezTo>
                    <a:pt x="945" y="38"/>
                    <a:pt x="435" y="1"/>
                    <a:pt x="1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691;p17"/>
            <p:cNvSpPr/>
            <p:nvPr/>
          </p:nvSpPr>
          <p:spPr>
            <a:xfrm>
              <a:off x="4921329" y="2430746"/>
              <a:ext cx="50822" cy="58151"/>
            </a:xfrm>
            <a:custGeom>
              <a:avLst/>
              <a:gdLst/>
              <a:ahLst/>
              <a:cxnLst/>
              <a:rect l="l" t="t" r="r" b="b"/>
              <a:pathLst>
                <a:path w="319" h="365" extrusionOk="0">
                  <a:moveTo>
                    <a:pt x="196" y="0"/>
                  </a:moveTo>
                  <a:cubicBezTo>
                    <a:pt x="130" y="0"/>
                    <a:pt x="53" y="42"/>
                    <a:pt x="24" y="100"/>
                  </a:cubicBezTo>
                  <a:cubicBezTo>
                    <a:pt x="1" y="183"/>
                    <a:pt x="13" y="324"/>
                    <a:pt x="71" y="359"/>
                  </a:cubicBezTo>
                  <a:cubicBezTo>
                    <a:pt x="80" y="363"/>
                    <a:pt x="91" y="365"/>
                    <a:pt x="103" y="365"/>
                  </a:cubicBezTo>
                  <a:cubicBezTo>
                    <a:pt x="168" y="365"/>
                    <a:pt x="265" y="313"/>
                    <a:pt x="295" y="253"/>
                  </a:cubicBezTo>
                  <a:cubicBezTo>
                    <a:pt x="319" y="195"/>
                    <a:pt x="295" y="42"/>
                    <a:pt x="236" y="6"/>
                  </a:cubicBezTo>
                  <a:cubicBezTo>
                    <a:pt x="224" y="2"/>
                    <a:pt x="210" y="0"/>
                    <a:pt x="196" y="0"/>
                  </a:cubicBezTo>
                  <a:close/>
                </a:path>
              </a:pathLst>
            </a:custGeom>
            <a:solidFill>
              <a:srgbClr val="B6C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692;p17"/>
            <p:cNvSpPr/>
            <p:nvPr/>
          </p:nvSpPr>
          <p:spPr>
            <a:xfrm>
              <a:off x="5062006" y="2300425"/>
              <a:ext cx="157565" cy="137013"/>
            </a:xfrm>
            <a:custGeom>
              <a:avLst/>
              <a:gdLst/>
              <a:ahLst/>
              <a:cxnLst/>
              <a:rect l="l" t="t" r="r" b="b"/>
              <a:pathLst>
                <a:path w="989" h="860" extrusionOk="0">
                  <a:moveTo>
                    <a:pt x="0" y="1"/>
                  </a:moveTo>
                  <a:lnTo>
                    <a:pt x="989" y="860"/>
                  </a:lnTo>
                  <a:lnTo>
                    <a:pt x="883" y="154"/>
                  </a:lnTo>
                  <a:lnTo>
                    <a:pt x="0"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693;p17"/>
            <p:cNvSpPr/>
            <p:nvPr/>
          </p:nvSpPr>
          <p:spPr>
            <a:xfrm>
              <a:off x="4658934" y="2225386"/>
              <a:ext cx="200740" cy="84598"/>
            </a:xfrm>
            <a:custGeom>
              <a:avLst/>
              <a:gdLst/>
              <a:ahLst/>
              <a:cxnLst/>
              <a:rect l="l" t="t" r="r" b="b"/>
              <a:pathLst>
                <a:path w="1260" h="531" extrusionOk="0">
                  <a:moveTo>
                    <a:pt x="353" y="1"/>
                  </a:moveTo>
                  <a:lnTo>
                    <a:pt x="0" y="530"/>
                  </a:lnTo>
                  <a:lnTo>
                    <a:pt x="1260" y="60"/>
                  </a:lnTo>
                  <a:lnTo>
                    <a:pt x="353"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694;p17"/>
            <p:cNvSpPr/>
            <p:nvPr/>
          </p:nvSpPr>
          <p:spPr>
            <a:xfrm>
              <a:off x="4595207" y="2425648"/>
              <a:ext cx="236427" cy="66117"/>
            </a:xfrm>
            <a:custGeom>
              <a:avLst/>
              <a:gdLst/>
              <a:ahLst/>
              <a:cxnLst/>
              <a:rect l="l" t="t" r="r" b="b"/>
              <a:pathLst>
                <a:path w="1484" h="415" extrusionOk="0">
                  <a:moveTo>
                    <a:pt x="415" y="1"/>
                  </a:moveTo>
                  <a:cubicBezTo>
                    <a:pt x="368" y="1"/>
                    <a:pt x="342" y="3"/>
                    <a:pt x="342" y="3"/>
                  </a:cubicBezTo>
                  <a:lnTo>
                    <a:pt x="0" y="309"/>
                  </a:lnTo>
                  <a:lnTo>
                    <a:pt x="1483" y="415"/>
                  </a:lnTo>
                  <a:cubicBezTo>
                    <a:pt x="1106" y="38"/>
                    <a:pt x="602" y="1"/>
                    <a:pt x="415"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695;p17"/>
            <p:cNvSpPr/>
            <p:nvPr/>
          </p:nvSpPr>
          <p:spPr>
            <a:xfrm>
              <a:off x="4627070" y="2360487"/>
              <a:ext cx="307642" cy="185764"/>
            </a:xfrm>
            <a:custGeom>
              <a:avLst/>
              <a:gdLst/>
              <a:ahLst/>
              <a:cxnLst/>
              <a:rect l="l" t="t" r="r" b="b"/>
              <a:pathLst>
                <a:path w="1931" h="1166" extrusionOk="0">
                  <a:moveTo>
                    <a:pt x="377" y="0"/>
                  </a:moveTo>
                  <a:lnTo>
                    <a:pt x="0" y="471"/>
                  </a:lnTo>
                  <a:cubicBezTo>
                    <a:pt x="0" y="471"/>
                    <a:pt x="28" y="468"/>
                    <a:pt x="77" y="468"/>
                  </a:cubicBezTo>
                  <a:cubicBezTo>
                    <a:pt x="292" y="468"/>
                    <a:pt x="919" y="515"/>
                    <a:pt x="1389" y="1024"/>
                  </a:cubicBezTo>
                  <a:lnTo>
                    <a:pt x="1930" y="1165"/>
                  </a:lnTo>
                  <a:lnTo>
                    <a:pt x="1930" y="1165"/>
                  </a:lnTo>
                  <a:cubicBezTo>
                    <a:pt x="1914" y="1158"/>
                    <a:pt x="1163" y="47"/>
                    <a:pt x="377" y="0"/>
                  </a:cubicBezTo>
                  <a:close/>
                  <a:moveTo>
                    <a:pt x="1930" y="1165"/>
                  </a:moveTo>
                  <a:cubicBezTo>
                    <a:pt x="1930" y="1165"/>
                    <a:pt x="1930" y="1165"/>
                    <a:pt x="1930" y="1165"/>
                  </a:cubicBezTo>
                  <a:lnTo>
                    <a:pt x="1930" y="1165"/>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696;p17"/>
            <p:cNvSpPr/>
            <p:nvPr/>
          </p:nvSpPr>
          <p:spPr>
            <a:xfrm>
              <a:off x="4662598" y="2291025"/>
              <a:ext cx="335841" cy="137013"/>
            </a:xfrm>
            <a:custGeom>
              <a:avLst/>
              <a:gdLst/>
              <a:ahLst/>
              <a:cxnLst/>
              <a:rect l="l" t="t" r="r" b="b"/>
              <a:pathLst>
                <a:path w="2108" h="860" extrusionOk="0">
                  <a:moveTo>
                    <a:pt x="1055" y="0"/>
                  </a:moveTo>
                  <a:cubicBezTo>
                    <a:pt x="980" y="0"/>
                    <a:pt x="58" y="159"/>
                    <a:pt x="1" y="624"/>
                  </a:cubicBezTo>
                  <a:cubicBezTo>
                    <a:pt x="1" y="624"/>
                    <a:pt x="137" y="574"/>
                    <a:pt x="454" y="574"/>
                  </a:cubicBezTo>
                  <a:cubicBezTo>
                    <a:pt x="788" y="574"/>
                    <a:pt x="1322" y="630"/>
                    <a:pt x="2107" y="860"/>
                  </a:cubicBezTo>
                  <a:lnTo>
                    <a:pt x="1060" y="1"/>
                  </a:lnTo>
                  <a:cubicBezTo>
                    <a:pt x="1060" y="0"/>
                    <a:pt x="1058" y="0"/>
                    <a:pt x="1055" y="0"/>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97;p17"/>
            <p:cNvSpPr/>
            <p:nvPr/>
          </p:nvSpPr>
          <p:spPr>
            <a:xfrm>
              <a:off x="4784476" y="2292937"/>
              <a:ext cx="465207" cy="410721"/>
            </a:xfrm>
            <a:custGeom>
              <a:avLst/>
              <a:gdLst/>
              <a:ahLst/>
              <a:cxnLst/>
              <a:rect l="l" t="t" r="r" b="b"/>
              <a:pathLst>
                <a:path w="2920" h="2578" extrusionOk="0">
                  <a:moveTo>
                    <a:pt x="942" y="1"/>
                  </a:moveTo>
                  <a:lnTo>
                    <a:pt x="1" y="48"/>
                  </a:lnTo>
                  <a:cubicBezTo>
                    <a:pt x="1" y="48"/>
                    <a:pt x="1695" y="824"/>
                    <a:pt x="2625" y="2578"/>
                  </a:cubicBezTo>
                  <a:lnTo>
                    <a:pt x="2919" y="2013"/>
                  </a:lnTo>
                  <a:cubicBezTo>
                    <a:pt x="2919" y="2013"/>
                    <a:pt x="2319" y="412"/>
                    <a:pt x="942"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98;p17"/>
            <p:cNvSpPr/>
            <p:nvPr/>
          </p:nvSpPr>
          <p:spPr>
            <a:xfrm>
              <a:off x="4649534" y="2224430"/>
              <a:ext cx="412632" cy="166168"/>
            </a:xfrm>
            <a:custGeom>
              <a:avLst/>
              <a:gdLst/>
              <a:ahLst/>
              <a:cxnLst/>
              <a:rect l="l" t="t" r="r" b="b"/>
              <a:pathLst>
                <a:path w="2590" h="1043" extrusionOk="0">
                  <a:moveTo>
                    <a:pt x="1934" y="0"/>
                  </a:moveTo>
                  <a:cubicBezTo>
                    <a:pt x="696" y="0"/>
                    <a:pt x="1" y="513"/>
                    <a:pt x="1" y="513"/>
                  </a:cubicBezTo>
                  <a:lnTo>
                    <a:pt x="83" y="1042"/>
                  </a:lnTo>
                  <a:cubicBezTo>
                    <a:pt x="665" y="585"/>
                    <a:pt x="1432" y="491"/>
                    <a:pt x="1963" y="491"/>
                  </a:cubicBezTo>
                  <a:cubicBezTo>
                    <a:pt x="2333" y="491"/>
                    <a:pt x="2589" y="536"/>
                    <a:pt x="2589" y="536"/>
                  </a:cubicBezTo>
                  <a:lnTo>
                    <a:pt x="2460" y="30"/>
                  </a:lnTo>
                  <a:cubicBezTo>
                    <a:pt x="2275" y="10"/>
                    <a:pt x="2100" y="0"/>
                    <a:pt x="1934"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99;p17"/>
            <p:cNvSpPr/>
            <p:nvPr/>
          </p:nvSpPr>
          <p:spPr>
            <a:xfrm>
              <a:off x="4846450" y="2225386"/>
              <a:ext cx="223204" cy="150236"/>
            </a:xfrm>
            <a:custGeom>
              <a:avLst/>
              <a:gdLst/>
              <a:ahLst/>
              <a:cxnLst/>
              <a:rect l="l" t="t" r="r" b="b"/>
              <a:pathLst>
                <a:path w="1401" h="943" extrusionOk="0">
                  <a:moveTo>
                    <a:pt x="647" y="1"/>
                  </a:moveTo>
                  <a:lnTo>
                    <a:pt x="0" y="71"/>
                  </a:lnTo>
                  <a:lnTo>
                    <a:pt x="1401" y="942"/>
                  </a:lnTo>
                  <a:lnTo>
                    <a:pt x="647"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00;p17"/>
            <p:cNvSpPr/>
            <p:nvPr/>
          </p:nvSpPr>
          <p:spPr>
            <a:xfrm>
              <a:off x="4906353" y="2248009"/>
              <a:ext cx="343329" cy="345082"/>
            </a:xfrm>
            <a:custGeom>
              <a:avLst/>
              <a:gdLst/>
              <a:ahLst/>
              <a:cxnLst/>
              <a:rect l="l" t="t" r="r" b="b"/>
              <a:pathLst>
                <a:path w="2155" h="2166" extrusionOk="0">
                  <a:moveTo>
                    <a:pt x="1" y="0"/>
                  </a:moveTo>
                  <a:cubicBezTo>
                    <a:pt x="1" y="0"/>
                    <a:pt x="1213" y="718"/>
                    <a:pt x="2072" y="2165"/>
                  </a:cubicBezTo>
                  <a:lnTo>
                    <a:pt x="2154" y="1236"/>
                  </a:lnTo>
                  <a:cubicBezTo>
                    <a:pt x="2154" y="1236"/>
                    <a:pt x="1507" y="424"/>
                    <a:pt x="872" y="118"/>
                  </a:cubicBezTo>
                  <a:lnTo>
                    <a:pt x="1"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01;p17"/>
            <p:cNvSpPr/>
            <p:nvPr/>
          </p:nvSpPr>
          <p:spPr>
            <a:xfrm>
              <a:off x="4690797" y="2160703"/>
              <a:ext cx="530687" cy="214919"/>
            </a:xfrm>
            <a:custGeom>
              <a:avLst/>
              <a:gdLst/>
              <a:ahLst/>
              <a:cxnLst/>
              <a:rect l="l" t="t" r="r" b="b"/>
              <a:pathLst>
                <a:path w="3331" h="1349" extrusionOk="0">
                  <a:moveTo>
                    <a:pt x="1399" y="0"/>
                  </a:moveTo>
                  <a:cubicBezTo>
                    <a:pt x="1229" y="0"/>
                    <a:pt x="1053" y="17"/>
                    <a:pt x="871" y="54"/>
                  </a:cubicBezTo>
                  <a:lnTo>
                    <a:pt x="0" y="477"/>
                  </a:lnTo>
                  <a:cubicBezTo>
                    <a:pt x="0" y="477"/>
                    <a:pt x="77" y="473"/>
                    <a:pt x="210" y="473"/>
                  </a:cubicBezTo>
                  <a:cubicBezTo>
                    <a:pt x="767" y="473"/>
                    <a:pt x="2314" y="550"/>
                    <a:pt x="3331" y="1348"/>
                  </a:cubicBezTo>
                  <a:lnTo>
                    <a:pt x="3331" y="701"/>
                  </a:lnTo>
                  <a:cubicBezTo>
                    <a:pt x="3331" y="701"/>
                    <a:pt x="2515" y="0"/>
                    <a:pt x="1399"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02;p17"/>
            <p:cNvSpPr/>
            <p:nvPr/>
          </p:nvSpPr>
          <p:spPr>
            <a:xfrm>
              <a:off x="4865090" y="2549756"/>
              <a:ext cx="178276" cy="317042"/>
            </a:xfrm>
            <a:custGeom>
              <a:avLst/>
              <a:gdLst/>
              <a:ahLst/>
              <a:cxnLst/>
              <a:rect l="l" t="t" r="r" b="b"/>
              <a:pathLst>
                <a:path w="1119" h="1990" extrusionOk="0">
                  <a:moveTo>
                    <a:pt x="1" y="1"/>
                  </a:moveTo>
                  <a:lnTo>
                    <a:pt x="1" y="1"/>
                  </a:lnTo>
                  <a:cubicBezTo>
                    <a:pt x="801" y="636"/>
                    <a:pt x="836" y="1989"/>
                    <a:pt x="836" y="1989"/>
                  </a:cubicBezTo>
                  <a:lnTo>
                    <a:pt x="1119" y="1895"/>
                  </a:lnTo>
                  <a:cubicBezTo>
                    <a:pt x="1072" y="36"/>
                    <a:pt x="1" y="1"/>
                    <a:pt x="1"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03;p17"/>
            <p:cNvSpPr/>
            <p:nvPr/>
          </p:nvSpPr>
          <p:spPr>
            <a:xfrm>
              <a:off x="4846450" y="2525381"/>
              <a:ext cx="318794" cy="346994"/>
            </a:xfrm>
            <a:custGeom>
              <a:avLst/>
              <a:gdLst/>
              <a:ahLst/>
              <a:cxnLst/>
              <a:rect l="l" t="t" r="r" b="b"/>
              <a:pathLst>
                <a:path w="2001" h="2178" extrusionOk="0">
                  <a:moveTo>
                    <a:pt x="1" y="0"/>
                  </a:moveTo>
                  <a:cubicBezTo>
                    <a:pt x="0" y="0"/>
                    <a:pt x="0" y="1"/>
                    <a:pt x="0" y="1"/>
                  </a:cubicBezTo>
                  <a:cubicBezTo>
                    <a:pt x="1306" y="966"/>
                    <a:pt x="1236" y="2178"/>
                    <a:pt x="1236" y="2178"/>
                  </a:cubicBezTo>
                  <a:lnTo>
                    <a:pt x="2001" y="1354"/>
                  </a:lnTo>
                  <a:cubicBezTo>
                    <a:pt x="1605" y="493"/>
                    <a:pt x="37" y="0"/>
                    <a:pt x="1"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04;p17"/>
            <p:cNvSpPr/>
            <p:nvPr/>
          </p:nvSpPr>
          <p:spPr>
            <a:xfrm>
              <a:off x="4503281" y="2715765"/>
              <a:ext cx="307642" cy="177320"/>
            </a:xfrm>
            <a:custGeom>
              <a:avLst/>
              <a:gdLst/>
              <a:ahLst/>
              <a:cxnLst/>
              <a:rect l="l" t="t" r="r" b="b"/>
              <a:pathLst>
                <a:path w="1931" h="1113" extrusionOk="0">
                  <a:moveTo>
                    <a:pt x="253" y="1"/>
                  </a:moveTo>
                  <a:cubicBezTo>
                    <a:pt x="172" y="1"/>
                    <a:pt x="88" y="6"/>
                    <a:pt x="1" y="18"/>
                  </a:cubicBezTo>
                  <a:lnTo>
                    <a:pt x="1072" y="1112"/>
                  </a:lnTo>
                  <a:lnTo>
                    <a:pt x="1931" y="1112"/>
                  </a:lnTo>
                  <a:cubicBezTo>
                    <a:pt x="1931" y="1112"/>
                    <a:pt x="1416" y="1"/>
                    <a:pt x="253"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05;p17"/>
            <p:cNvSpPr/>
            <p:nvPr/>
          </p:nvSpPr>
          <p:spPr>
            <a:xfrm>
              <a:off x="4503281" y="2517096"/>
              <a:ext cx="343329" cy="351773"/>
            </a:xfrm>
            <a:custGeom>
              <a:avLst/>
              <a:gdLst/>
              <a:ahLst/>
              <a:cxnLst/>
              <a:rect l="l" t="t" r="r" b="b"/>
              <a:pathLst>
                <a:path w="2155" h="2208" extrusionOk="0">
                  <a:moveTo>
                    <a:pt x="1165" y="1"/>
                  </a:moveTo>
                  <a:cubicBezTo>
                    <a:pt x="754" y="1"/>
                    <a:pt x="263" y="102"/>
                    <a:pt x="1" y="523"/>
                  </a:cubicBezTo>
                  <a:cubicBezTo>
                    <a:pt x="1" y="523"/>
                    <a:pt x="1072" y="994"/>
                    <a:pt x="1931" y="2183"/>
                  </a:cubicBezTo>
                  <a:cubicBezTo>
                    <a:pt x="1943" y="2201"/>
                    <a:pt x="1955" y="2208"/>
                    <a:pt x="1967" y="2208"/>
                  </a:cubicBezTo>
                  <a:cubicBezTo>
                    <a:pt x="2017" y="2208"/>
                    <a:pt x="2060" y="2072"/>
                    <a:pt x="2110" y="2072"/>
                  </a:cubicBezTo>
                  <a:cubicBezTo>
                    <a:pt x="2124" y="2072"/>
                    <a:pt x="2139" y="2083"/>
                    <a:pt x="2154" y="2112"/>
                  </a:cubicBezTo>
                  <a:lnTo>
                    <a:pt x="1860" y="88"/>
                  </a:lnTo>
                  <a:cubicBezTo>
                    <a:pt x="1860" y="88"/>
                    <a:pt x="1547" y="1"/>
                    <a:pt x="1165"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06;p17"/>
            <p:cNvSpPr/>
            <p:nvPr/>
          </p:nvSpPr>
          <p:spPr>
            <a:xfrm>
              <a:off x="4567008" y="2546092"/>
              <a:ext cx="438920" cy="365634"/>
            </a:xfrm>
            <a:custGeom>
              <a:avLst/>
              <a:gdLst/>
              <a:ahLst/>
              <a:cxnLst/>
              <a:rect l="l" t="t" r="r" b="b"/>
              <a:pathLst>
                <a:path w="2755" h="2295" extrusionOk="0">
                  <a:moveTo>
                    <a:pt x="1" y="0"/>
                  </a:moveTo>
                  <a:lnTo>
                    <a:pt x="1" y="0"/>
                  </a:lnTo>
                  <a:cubicBezTo>
                    <a:pt x="1" y="0"/>
                    <a:pt x="1" y="0"/>
                    <a:pt x="1" y="0"/>
                  </a:cubicBezTo>
                  <a:lnTo>
                    <a:pt x="1" y="0"/>
                  </a:lnTo>
                  <a:cubicBezTo>
                    <a:pt x="1" y="0"/>
                    <a:pt x="1" y="0"/>
                    <a:pt x="1" y="0"/>
                  </a:cubicBezTo>
                  <a:close/>
                  <a:moveTo>
                    <a:pt x="1" y="0"/>
                  </a:moveTo>
                  <a:lnTo>
                    <a:pt x="1" y="0"/>
                  </a:lnTo>
                  <a:cubicBezTo>
                    <a:pt x="16" y="1"/>
                    <a:pt x="1919" y="649"/>
                    <a:pt x="1648" y="2295"/>
                  </a:cubicBezTo>
                  <a:lnTo>
                    <a:pt x="2237" y="2083"/>
                  </a:lnTo>
                  <a:lnTo>
                    <a:pt x="2754" y="2142"/>
                  </a:lnTo>
                  <a:cubicBezTo>
                    <a:pt x="2754" y="2142"/>
                    <a:pt x="2754" y="730"/>
                    <a:pt x="1860" y="24"/>
                  </a:cubicBezTo>
                  <a:cubicBezTo>
                    <a:pt x="1860" y="24"/>
                    <a:pt x="530" y="24"/>
                    <a:pt x="1"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07;p17"/>
            <p:cNvSpPr/>
            <p:nvPr/>
          </p:nvSpPr>
          <p:spPr>
            <a:xfrm>
              <a:off x="4503281" y="2493199"/>
              <a:ext cx="450072" cy="105468"/>
            </a:xfrm>
            <a:custGeom>
              <a:avLst/>
              <a:gdLst/>
              <a:ahLst/>
              <a:cxnLst/>
              <a:rect l="l" t="t" r="r" b="b"/>
              <a:pathLst>
                <a:path w="2825" h="662" extrusionOk="0">
                  <a:moveTo>
                    <a:pt x="2823" y="614"/>
                  </a:moveTo>
                  <a:cubicBezTo>
                    <a:pt x="2824" y="614"/>
                    <a:pt x="2824" y="615"/>
                    <a:pt x="2825" y="615"/>
                  </a:cubicBezTo>
                  <a:cubicBezTo>
                    <a:pt x="2825" y="615"/>
                    <a:pt x="2825" y="615"/>
                    <a:pt x="2825" y="615"/>
                  </a:cubicBezTo>
                  <a:cubicBezTo>
                    <a:pt x="2824" y="614"/>
                    <a:pt x="2823" y="614"/>
                    <a:pt x="2823" y="614"/>
                  </a:cubicBezTo>
                  <a:close/>
                  <a:moveTo>
                    <a:pt x="803" y="0"/>
                  </a:moveTo>
                  <a:cubicBezTo>
                    <a:pt x="675" y="0"/>
                    <a:pt x="545" y="8"/>
                    <a:pt x="413" y="26"/>
                  </a:cubicBezTo>
                  <a:lnTo>
                    <a:pt x="1" y="662"/>
                  </a:lnTo>
                  <a:cubicBezTo>
                    <a:pt x="1" y="662"/>
                    <a:pt x="638" y="433"/>
                    <a:pt x="1519" y="433"/>
                  </a:cubicBezTo>
                  <a:cubicBezTo>
                    <a:pt x="1916" y="433"/>
                    <a:pt x="2362" y="479"/>
                    <a:pt x="2823" y="614"/>
                  </a:cubicBezTo>
                  <a:lnTo>
                    <a:pt x="2823" y="614"/>
                  </a:lnTo>
                  <a:cubicBezTo>
                    <a:pt x="2772" y="589"/>
                    <a:pt x="1891" y="0"/>
                    <a:pt x="803"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08;p17"/>
            <p:cNvSpPr/>
            <p:nvPr/>
          </p:nvSpPr>
          <p:spPr>
            <a:xfrm>
              <a:off x="4548368" y="2461813"/>
              <a:ext cx="646829" cy="299995"/>
            </a:xfrm>
            <a:custGeom>
              <a:avLst/>
              <a:gdLst/>
              <a:ahLst/>
              <a:cxnLst/>
              <a:rect l="l" t="t" r="r" b="b"/>
              <a:pathLst>
                <a:path w="4060" h="1883" extrusionOk="0">
                  <a:moveTo>
                    <a:pt x="768" y="0"/>
                  </a:moveTo>
                  <a:cubicBezTo>
                    <a:pt x="533" y="0"/>
                    <a:pt x="348" y="17"/>
                    <a:pt x="247" y="47"/>
                  </a:cubicBezTo>
                  <a:lnTo>
                    <a:pt x="0" y="306"/>
                  </a:lnTo>
                  <a:cubicBezTo>
                    <a:pt x="87" y="301"/>
                    <a:pt x="172" y="299"/>
                    <a:pt x="256" y="299"/>
                  </a:cubicBezTo>
                  <a:cubicBezTo>
                    <a:pt x="2474" y="299"/>
                    <a:pt x="3883" y="1882"/>
                    <a:pt x="3883" y="1882"/>
                  </a:cubicBezTo>
                  <a:lnTo>
                    <a:pt x="4060" y="1318"/>
                  </a:lnTo>
                  <a:cubicBezTo>
                    <a:pt x="3670" y="309"/>
                    <a:pt x="1762" y="0"/>
                    <a:pt x="768"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09;p17"/>
            <p:cNvSpPr/>
            <p:nvPr/>
          </p:nvSpPr>
          <p:spPr>
            <a:xfrm>
              <a:off x="4670245" y="2671634"/>
              <a:ext cx="225116" cy="232604"/>
            </a:xfrm>
            <a:custGeom>
              <a:avLst/>
              <a:gdLst/>
              <a:ahLst/>
              <a:cxnLst/>
              <a:rect l="l" t="t" r="r" b="b"/>
              <a:pathLst>
                <a:path w="1413" h="1460" extrusionOk="0">
                  <a:moveTo>
                    <a:pt x="0" y="1"/>
                  </a:moveTo>
                  <a:lnTo>
                    <a:pt x="1106" y="1460"/>
                  </a:lnTo>
                  <a:lnTo>
                    <a:pt x="1389" y="1413"/>
                  </a:lnTo>
                  <a:cubicBezTo>
                    <a:pt x="1389" y="1413"/>
                    <a:pt x="1412" y="471"/>
                    <a:pt x="0"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10;p17"/>
            <p:cNvSpPr/>
            <p:nvPr/>
          </p:nvSpPr>
          <p:spPr>
            <a:xfrm>
              <a:off x="4503281" y="2718474"/>
              <a:ext cx="200740" cy="183852"/>
            </a:xfrm>
            <a:custGeom>
              <a:avLst/>
              <a:gdLst/>
              <a:ahLst/>
              <a:cxnLst/>
              <a:rect l="l" t="t" r="r" b="b"/>
              <a:pathLst>
                <a:path w="1260" h="1154" extrusionOk="0">
                  <a:moveTo>
                    <a:pt x="1" y="1"/>
                  </a:moveTo>
                  <a:lnTo>
                    <a:pt x="1" y="318"/>
                  </a:lnTo>
                  <a:lnTo>
                    <a:pt x="413" y="824"/>
                  </a:lnTo>
                  <a:lnTo>
                    <a:pt x="577" y="801"/>
                  </a:lnTo>
                  <a:lnTo>
                    <a:pt x="730" y="1048"/>
                  </a:lnTo>
                  <a:lnTo>
                    <a:pt x="1260" y="1154"/>
                  </a:lnTo>
                  <a:cubicBezTo>
                    <a:pt x="742" y="271"/>
                    <a:pt x="1" y="1"/>
                    <a:pt x="1"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11;p17"/>
            <p:cNvSpPr/>
            <p:nvPr/>
          </p:nvSpPr>
          <p:spPr>
            <a:xfrm>
              <a:off x="4486394" y="2594684"/>
              <a:ext cx="369617" cy="324530"/>
            </a:xfrm>
            <a:custGeom>
              <a:avLst/>
              <a:gdLst/>
              <a:ahLst/>
              <a:cxnLst/>
              <a:rect l="l" t="t" r="r" b="b"/>
              <a:pathLst>
                <a:path w="2320" h="2037" extrusionOk="0">
                  <a:moveTo>
                    <a:pt x="2" y="1"/>
                  </a:moveTo>
                  <a:cubicBezTo>
                    <a:pt x="1" y="1"/>
                    <a:pt x="1" y="1"/>
                    <a:pt x="1" y="1"/>
                  </a:cubicBezTo>
                  <a:lnTo>
                    <a:pt x="1" y="378"/>
                  </a:lnTo>
                  <a:lnTo>
                    <a:pt x="107" y="789"/>
                  </a:lnTo>
                  <a:lnTo>
                    <a:pt x="683" y="884"/>
                  </a:lnTo>
                  <a:cubicBezTo>
                    <a:pt x="1637" y="1319"/>
                    <a:pt x="1884" y="1954"/>
                    <a:pt x="1884" y="1954"/>
                  </a:cubicBezTo>
                  <a:lnTo>
                    <a:pt x="2319" y="2037"/>
                  </a:lnTo>
                  <a:cubicBezTo>
                    <a:pt x="1752" y="358"/>
                    <a:pt x="57" y="1"/>
                    <a:pt x="2"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12;p17"/>
            <p:cNvSpPr/>
            <p:nvPr/>
          </p:nvSpPr>
          <p:spPr>
            <a:xfrm>
              <a:off x="3367199" y="3978356"/>
              <a:ext cx="1153127" cy="277682"/>
            </a:xfrm>
            <a:custGeom>
              <a:avLst/>
              <a:gdLst/>
              <a:ahLst/>
              <a:cxnLst/>
              <a:rect l="l" t="t" r="r" b="b"/>
              <a:pathLst>
                <a:path w="8073" h="1743" extrusionOk="0">
                  <a:moveTo>
                    <a:pt x="4613" y="0"/>
                  </a:moveTo>
                  <a:cubicBezTo>
                    <a:pt x="4319" y="0"/>
                    <a:pt x="4060" y="177"/>
                    <a:pt x="3942" y="424"/>
                  </a:cubicBezTo>
                  <a:cubicBezTo>
                    <a:pt x="3836" y="200"/>
                    <a:pt x="3601" y="36"/>
                    <a:pt x="3342" y="36"/>
                  </a:cubicBezTo>
                  <a:cubicBezTo>
                    <a:pt x="3001" y="36"/>
                    <a:pt x="2730" y="295"/>
                    <a:pt x="2671" y="601"/>
                  </a:cubicBezTo>
                  <a:cubicBezTo>
                    <a:pt x="2589" y="542"/>
                    <a:pt x="2495" y="495"/>
                    <a:pt x="2377" y="495"/>
                  </a:cubicBezTo>
                  <a:cubicBezTo>
                    <a:pt x="2107" y="495"/>
                    <a:pt x="1883" y="718"/>
                    <a:pt x="1883" y="1001"/>
                  </a:cubicBezTo>
                  <a:cubicBezTo>
                    <a:pt x="1883" y="1071"/>
                    <a:pt x="1895" y="1142"/>
                    <a:pt x="1930" y="1201"/>
                  </a:cubicBezTo>
                  <a:lnTo>
                    <a:pt x="0" y="1730"/>
                  </a:lnTo>
                  <a:lnTo>
                    <a:pt x="8024" y="1730"/>
                  </a:lnTo>
                  <a:lnTo>
                    <a:pt x="6096" y="1260"/>
                  </a:lnTo>
                  <a:cubicBezTo>
                    <a:pt x="6143" y="1189"/>
                    <a:pt x="6178" y="1095"/>
                    <a:pt x="6178" y="1001"/>
                  </a:cubicBezTo>
                  <a:cubicBezTo>
                    <a:pt x="6178" y="718"/>
                    <a:pt x="5954" y="495"/>
                    <a:pt x="5672" y="495"/>
                  </a:cubicBezTo>
                  <a:cubicBezTo>
                    <a:pt x="5554" y="495"/>
                    <a:pt x="5448" y="542"/>
                    <a:pt x="5366" y="612"/>
                  </a:cubicBezTo>
                  <a:cubicBezTo>
                    <a:pt x="5307" y="259"/>
                    <a:pt x="5001" y="0"/>
                    <a:pt x="4613" y="0"/>
                  </a:cubicBezTo>
                  <a:close/>
                  <a:moveTo>
                    <a:pt x="8024" y="1730"/>
                  </a:moveTo>
                  <a:lnTo>
                    <a:pt x="8073" y="1742"/>
                  </a:lnTo>
                  <a:lnTo>
                    <a:pt x="8073" y="1730"/>
                  </a:lnTo>
                  <a:close/>
                </a:path>
              </a:pathLst>
            </a:custGeom>
            <a:solidFill>
              <a:srgbClr val="B25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713;p17"/>
            <p:cNvSpPr/>
            <p:nvPr/>
          </p:nvSpPr>
          <p:spPr>
            <a:xfrm>
              <a:off x="3618435" y="4113298"/>
              <a:ext cx="41263" cy="30430"/>
            </a:xfrm>
            <a:custGeom>
              <a:avLst/>
              <a:gdLst/>
              <a:ahLst/>
              <a:cxnLst/>
              <a:rect l="l" t="t" r="r" b="b"/>
              <a:pathLst>
                <a:path w="259" h="191" extrusionOk="0">
                  <a:moveTo>
                    <a:pt x="130" y="1"/>
                  </a:moveTo>
                  <a:cubicBezTo>
                    <a:pt x="0" y="1"/>
                    <a:pt x="0" y="189"/>
                    <a:pt x="130" y="189"/>
                  </a:cubicBezTo>
                  <a:cubicBezTo>
                    <a:pt x="137" y="190"/>
                    <a:pt x="143" y="191"/>
                    <a:pt x="149" y="191"/>
                  </a:cubicBezTo>
                  <a:cubicBezTo>
                    <a:pt x="259" y="191"/>
                    <a:pt x="253" y="1"/>
                    <a:pt x="130" y="1"/>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714;p17"/>
            <p:cNvSpPr/>
            <p:nvPr/>
          </p:nvSpPr>
          <p:spPr>
            <a:xfrm>
              <a:off x="4040306" y="4197737"/>
              <a:ext cx="39511" cy="30111"/>
            </a:xfrm>
            <a:custGeom>
              <a:avLst/>
              <a:gdLst/>
              <a:ahLst/>
              <a:cxnLst/>
              <a:rect l="l" t="t" r="r" b="b"/>
              <a:pathLst>
                <a:path w="248" h="189" extrusionOk="0">
                  <a:moveTo>
                    <a:pt x="130" y="0"/>
                  </a:moveTo>
                  <a:cubicBezTo>
                    <a:pt x="0" y="0"/>
                    <a:pt x="0" y="189"/>
                    <a:pt x="130" y="189"/>
                  </a:cubicBezTo>
                  <a:cubicBezTo>
                    <a:pt x="247" y="189"/>
                    <a:pt x="247" y="0"/>
                    <a:pt x="130"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715;p17"/>
            <p:cNvSpPr/>
            <p:nvPr/>
          </p:nvSpPr>
          <p:spPr>
            <a:xfrm>
              <a:off x="3924005" y="4030772"/>
              <a:ext cx="41423" cy="32023"/>
            </a:xfrm>
            <a:custGeom>
              <a:avLst/>
              <a:gdLst/>
              <a:ahLst/>
              <a:cxnLst/>
              <a:rect l="l" t="t" r="r" b="b"/>
              <a:pathLst>
                <a:path w="260" h="201" extrusionOk="0">
                  <a:moveTo>
                    <a:pt x="142" y="1"/>
                  </a:moveTo>
                  <a:cubicBezTo>
                    <a:pt x="1" y="1"/>
                    <a:pt x="1" y="201"/>
                    <a:pt x="142" y="201"/>
                  </a:cubicBezTo>
                  <a:cubicBezTo>
                    <a:pt x="259" y="201"/>
                    <a:pt x="259" y="1"/>
                    <a:pt x="142" y="1"/>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716;p17"/>
            <p:cNvSpPr/>
            <p:nvPr/>
          </p:nvSpPr>
          <p:spPr>
            <a:xfrm>
              <a:off x="3708449" y="4180849"/>
              <a:ext cx="20711" cy="17047"/>
            </a:xfrm>
            <a:custGeom>
              <a:avLst/>
              <a:gdLst/>
              <a:ahLst/>
              <a:cxnLst/>
              <a:rect l="l" t="t" r="r" b="b"/>
              <a:pathLst>
                <a:path w="130" h="107" extrusionOk="0">
                  <a:moveTo>
                    <a:pt x="71" y="0"/>
                  </a:moveTo>
                  <a:cubicBezTo>
                    <a:pt x="0" y="0"/>
                    <a:pt x="0" y="106"/>
                    <a:pt x="71" y="106"/>
                  </a:cubicBezTo>
                  <a:cubicBezTo>
                    <a:pt x="130" y="106"/>
                    <a:pt x="130" y="0"/>
                    <a:pt x="71"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717;p17"/>
            <p:cNvSpPr/>
            <p:nvPr/>
          </p:nvSpPr>
          <p:spPr>
            <a:xfrm>
              <a:off x="3772176" y="4010220"/>
              <a:ext cx="18959" cy="17047"/>
            </a:xfrm>
            <a:custGeom>
              <a:avLst/>
              <a:gdLst/>
              <a:ahLst/>
              <a:cxnLst/>
              <a:rect l="l" t="t" r="r" b="b"/>
              <a:pathLst>
                <a:path w="119" h="107" extrusionOk="0">
                  <a:moveTo>
                    <a:pt x="59" y="0"/>
                  </a:moveTo>
                  <a:cubicBezTo>
                    <a:pt x="0" y="0"/>
                    <a:pt x="0" y="106"/>
                    <a:pt x="59" y="106"/>
                  </a:cubicBezTo>
                  <a:cubicBezTo>
                    <a:pt x="118" y="95"/>
                    <a:pt x="118" y="0"/>
                    <a:pt x="59"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718;p17"/>
            <p:cNvSpPr/>
            <p:nvPr/>
          </p:nvSpPr>
          <p:spPr>
            <a:xfrm>
              <a:off x="3867766" y="4180849"/>
              <a:ext cx="20711" cy="17047"/>
            </a:xfrm>
            <a:custGeom>
              <a:avLst/>
              <a:gdLst/>
              <a:ahLst/>
              <a:cxnLst/>
              <a:rect l="l" t="t" r="r" b="b"/>
              <a:pathLst>
                <a:path w="130" h="107" extrusionOk="0">
                  <a:moveTo>
                    <a:pt x="59" y="0"/>
                  </a:moveTo>
                  <a:cubicBezTo>
                    <a:pt x="1" y="0"/>
                    <a:pt x="1" y="106"/>
                    <a:pt x="59" y="106"/>
                  </a:cubicBezTo>
                  <a:cubicBezTo>
                    <a:pt x="130" y="106"/>
                    <a:pt x="130" y="0"/>
                    <a:pt x="59"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719;p17"/>
            <p:cNvSpPr/>
            <p:nvPr/>
          </p:nvSpPr>
          <p:spPr>
            <a:xfrm>
              <a:off x="4148960" y="4094658"/>
              <a:ext cx="22623" cy="16888"/>
            </a:xfrm>
            <a:custGeom>
              <a:avLst/>
              <a:gdLst/>
              <a:ahLst/>
              <a:cxnLst/>
              <a:rect l="l" t="t" r="r" b="b"/>
              <a:pathLst>
                <a:path w="142" h="106" extrusionOk="0">
                  <a:moveTo>
                    <a:pt x="60" y="0"/>
                  </a:moveTo>
                  <a:cubicBezTo>
                    <a:pt x="1" y="0"/>
                    <a:pt x="1" y="106"/>
                    <a:pt x="60" y="106"/>
                  </a:cubicBezTo>
                  <a:cubicBezTo>
                    <a:pt x="142" y="106"/>
                    <a:pt x="142" y="0"/>
                    <a:pt x="60"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720;p17"/>
            <p:cNvSpPr/>
            <p:nvPr/>
          </p:nvSpPr>
          <p:spPr>
            <a:xfrm>
              <a:off x="3835902" y="4094658"/>
              <a:ext cx="18959" cy="16888"/>
            </a:xfrm>
            <a:custGeom>
              <a:avLst/>
              <a:gdLst/>
              <a:ahLst/>
              <a:cxnLst/>
              <a:rect l="l" t="t" r="r" b="b"/>
              <a:pathLst>
                <a:path w="119" h="106" extrusionOk="0">
                  <a:moveTo>
                    <a:pt x="59" y="0"/>
                  </a:moveTo>
                  <a:cubicBezTo>
                    <a:pt x="1" y="0"/>
                    <a:pt x="1" y="106"/>
                    <a:pt x="59" y="106"/>
                  </a:cubicBezTo>
                  <a:cubicBezTo>
                    <a:pt x="118" y="106"/>
                    <a:pt x="118" y="0"/>
                    <a:pt x="59"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721;p17"/>
            <p:cNvSpPr/>
            <p:nvPr/>
          </p:nvSpPr>
          <p:spPr>
            <a:xfrm>
              <a:off x="3496557" y="4208889"/>
              <a:ext cx="20871" cy="17047"/>
            </a:xfrm>
            <a:custGeom>
              <a:avLst/>
              <a:gdLst/>
              <a:ahLst/>
              <a:cxnLst/>
              <a:rect l="l" t="t" r="r" b="b"/>
              <a:pathLst>
                <a:path w="131" h="107" extrusionOk="0">
                  <a:moveTo>
                    <a:pt x="59" y="1"/>
                  </a:moveTo>
                  <a:cubicBezTo>
                    <a:pt x="1" y="1"/>
                    <a:pt x="1" y="107"/>
                    <a:pt x="59" y="107"/>
                  </a:cubicBezTo>
                  <a:cubicBezTo>
                    <a:pt x="130" y="95"/>
                    <a:pt x="130" y="1"/>
                    <a:pt x="59" y="1"/>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1957071" y="489289"/>
            <a:ext cx="6454835" cy="1323439"/>
          </a:xfrm>
          <a:prstGeom prst="rect">
            <a:avLst/>
          </a:prstGeom>
          <a:noFill/>
        </p:spPr>
        <p:txBody>
          <a:bodyPr wrap="square" rtlCol="0">
            <a:spAutoFit/>
          </a:bodyPr>
          <a:lstStyle/>
          <a:p>
            <a:pPr algn="ctr" fontAlgn="base"/>
            <a:r>
              <a:rPr lang="vi-VN" sz="4000" dirty="0">
                <a:solidFill>
                  <a:schemeClr val="bg1"/>
                </a:solidFill>
                <a:latin typeface="+mj-lt"/>
              </a:rPr>
              <a:t>Theo quan điểm của Hồ Chí Minh, con người là?</a:t>
            </a:r>
          </a:p>
        </p:txBody>
      </p:sp>
      <p:sp>
        <p:nvSpPr>
          <p:cNvPr id="5" name="Rectangle 4"/>
          <p:cNvSpPr/>
          <p:nvPr/>
        </p:nvSpPr>
        <p:spPr>
          <a:xfrm>
            <a:off x="323489" y="565443"/>
            <a:ext cx="1274177" cy="127417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A"/>
          <p:cNvGrpSpPr/>
          <p:nvPr/>
        </p:nvGrpSpPr>
        <p:grpSpPr>
          <a:xfrm>
            <a:off x="133874" y="3714064"/>
            <a:ext cx="4948872" cy="801517"/>
            <a:chOff x="742523" y="2167152"/>
            <a:chExt cx="3561818" cy="923457"/>
          </a:xfrm>
        </p:grpSpPr>
        <p:sp>
          <p:nvSpPr>
            <p:cNvPr id="6" name="A"/>
            <p:cNvSpPr/>
            <p:nvPr/>
          </p:nvSpPr>
          <p:spPr>
            <a:xfrm>
              <a:off x="763929" y="2204744"/>
              <a:ext cx="3148314" cy="8858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TextBox 145"/>
            <p:cNvSpPr txBox="1"/>
            <p:nvPr/>
          </p:nvSpPr>
          <p:spPr>
            <a:xfrm>
              <a:off x="742523" y="2167152"/>
              <a:ext cx="3561818" cy="815581"/>
            </a:xfrm>
            <a:prstGeom prst="rect">
              <a:avLst/>
            </a:prstGeom>
            <a:noFill/>
          </p:spPr>
          <p:txBody>
            <a:bodyPr wrap="square" rtlCol="0">
              <a:spAutoFit/>
            </a:bodyPr>
            <a:lstStyle/>
            <a:p>
              <a:r>
                <a:rPr lang="en-US" sz="2000" dirty="0" err="1" smtClean="0">
                  <a:solidFill>
                    <a:schemeClr val="bg1"/>
                  </a:solidFill>
                  <a:latin typeface="Times New Roman" panose="02020603050405020304" pitchFamily="18" charset="0"/>
                  <a:cs typeface="Times New Roman" panose="02020603050405020304" pitchFamily="18" charset="0"/>
                </a:rPr>
                <a:t>B.Vốn</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quý</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nhất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nhân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tố</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quyết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định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thành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công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của</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sự</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nghiệp</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cách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mạng</a:t>
              </a:r>
              <a:endParaRPr lang="en-US" sz="2000" dirty="0">
                <a:solidFill>
                  <a:schemeClr val="bg1"/>
                </a:solidFill>
                <a:latin typeface="Times New Roman" panose="02020603050405020304" pitchFamily="18" charset="0"/>
                <a:cs typeface="Times New Roman" panose="02020603050405020304" pitchFamily="18" charset="0"/>
              </a:endParaRPr>
            </a:p>
          </p:txBody>
        </p:sp>
      </p:grpSp>
      <p:grpSp>
        <p:nvGrpSpPr>
          <p:cNvPr id="153" name="B"/>
          <p:cNvGrpSpPr/>
          <p:nvPr/>
        </p:nvGrpSpPr>
        <p:grpSpPr>
          <a:xfrm>
            <a:off x="146549" y="2558841"/>
            <a:ext cx="4374340" cy="768888"/>
            <a:chOff x="763929" y="3597875"/>
            <a:chExt cx="3148314" cy="885865"/>
          </a:xfrm>
        </p:grpSpPr>
        <p:sp>
          <p:nvSpPr>
            <p:cNvPr id="143" name="C"/>
            <p:cNvSpPr/>
            <p:nvPr/>
          </p:nvSpPr>
          <p:spPr>
            <a:xfrm>
              <a:off x="763929" y="3597875"/>
              <a:ext cx="3148314" cy="8858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extBox 146"/>
            <p:cNvSpPr txBox="1"/>
            <p:nvPr/>
          </p:nvSpPr>
          <p:spPr>
            <a:xfrm>
              <a:off x="778190" y="3687969"/>
              <a:ext cx="3119792" cy="531902"/>
            </a:xfrm>
            <a:prstGeom prst="rect">
              <a:avLst/>
            </a:prstGeom>
            <a:noFill/>
          </p:spPr>
          <p:txBody>
            <a:bodyPr wrap="square" rtlCol="0">
              <a:spAutoFit/>
            </a:bodyPr>
            <a:lstStyle/>
            <a:p>
              <a:r>
                <a:rPr lang="en-US" sz="2400" dirty="0" err="1" smtClean="0">
                  <a:solidFill>
                    <a:schemeClr val="bg1"/>
                  </a:solidFill>
                  <a:latin typeface="Times New Roman" panose="02020603050405020304" pitchFamily="18" charset="0"/>
                  <a:cs typeface="Times New Roman" panose="02020603050405020304" pitchFamily="18" charset="0"/>
                </a:rPr>
                <a:t>A.Sức</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mạnh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của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cách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mạng</a:t>
              </a:r>
              <a:endParaRPr lang="en-US" sz="2400" dirty="0">
                <a:solidFill>
                  <a:schemeClr val="bg1"/>
                </a:solidFill>
                <a:latin typeface="Times New Roman" panose="02020603050405020304" pitchFamily="18" charset="0"/>
                <a:cs typeface="Times New Roman" panose="02020603050405020304" pitchFamily="18" charset="0"/>
              </a:endParaRPr>
            </a:p>
          </p:txBody>
        </p:sp>
      </p:grpSp>
      <p:grpSp>
        <p:nvGrpSpPr>
          <p:cNvPr id="151" name="C"/>
          <p:cNvGrpSpPr/>
          <p:nvPr/>
        </p:nvGrpSpPr>
        <p:grpSpPr>
          <a:xfrm>
            <a:off x="4699931" y="2556796"/>
            <a:ext cx="4374341" cy="867439"/>
            <a:chOff x="4694996" y="2198256"/>
            <a:chExt cx="3148314" cy="999410"/>
          </a:xfrm>
        </p:grpSpPr>
        <p:sp>
          <p:nvSpPr>
            <p:cNvPr id="145" name="B"/>
            <p:cNvSpPr/>
            <p:nvPr/>
          </p:nvSpPr>
          <p:spPr>
            <a:xfrm>
              <a:off x="4694996" y="2198256"/>
              <a:ext cx="3148314" cy="8858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extBox 147"/>
            <p:cNvSpPr txBox="1"/>
            <p:nvPr/>
          </p:nvSpPr>
          <p:spPr>
            <a:xfrm>
              <a:off x="4790287" y="2240243"/>
              <a:ext cx="2849676" cy="957423"/>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C</a:t>
              </a:r>
              <a:r>
                <a:rPr lang="vi-VN" sz="2400" dirty="0" smtClean="0">
                  <a:solidFill>
                    <a:schemeClr val="bg1"/>
                  </a:solidFill>
                  <a:latin typeface="Times New Roman" panose="02020603050405020304" pitchFamily="18" charset="0"/>
                  <a:cs typeface="Times New Roman" panose="02020603050405020304" pitchFamily="18" charset="0"/>
                </a:rPr>
                <a:t>.Nhân </a:t>
              </a:r>
              <a:r>
                <a:rPr lang="vi-VN" sz="2400" dirty="0">
                  <a:solidFill>
                    <a:schemeClr val="bg1"/>
                  </a:solidFill>
                  <a:latin typeface="+mj-lt"/>
                </a:rPr>
                <a:t>tố ảnh hưởng đến sự thành công của cách </a:t>
              </a:r>
              <a:r>
                <a:rPr lang="vi-VN" sz="2400" dirty="0" smtClean="0">
                  <a:solidFill>
                    <a:schemeClr val="bg1"/>
                  </a:solidFill>
                  <a:latin typeface="+mj-lt"/>
                </a:rPr>
                <a:t>mạng</a:t>
              </a:r>
              <a:endParaRPr lang="vi-VN" sz="2400" dirty="0">
                <a:solidFill>
                  <a:schemeClr val="bg1"/>
                </a:solidFill>
                <a:latin typeface="+mj-lt"/>
              </a:endParaRPr>
            </a:p>
          </p:txBody>
        </p:sp>
      </p:grpSp>
      <p:grpSp>
        <p:nvGrpSpPr>
          <p:cNvPr id="152" name="D"/>
          <p:cNvGrpSpPr/>
          <p:nvPr/>
        </p:nvGrpSpPr>
        <p:grpSpPr>
          <a:xfrm>
            <a:off x="4755931" y="3727620"/>
            <a:ext cx="4498566" cy="871369"/>
            <a:chOff x="5080439" y="3576005"/>
            <a:chExt cx="3237722" cy="1003936"/>
          </a:xfrm>
        </p:grpSpPr>
        <p:sp>
          <p:nvSpPr>
            <p:cNvPr id="144" name="D"/>
            <p:cNvSpPr/>
            <p:nvPr/>
          </p:nvSpPr>
          <p:spPr>
            <a:xfrm>
              <a:off x="5080439" y="3576005"/>
              <a:ext cx="3148314" cy="8858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Box 148"/>
            <p:cNvSpPr txBox="1"/>
            <p:nvPr/>
          </p:nvSpPr>
          <p:spPr>
            <a:xfrm>
              <a:off x="5088593" y="3622519"/>
              <a:ext cx="3229568" cy="957422"/>
            </a:xfrm>
            <a:prstGeom prst="rect">
              <a:avLst/>
            </a:prstGeom>
            <a:noFill/>
          </p:spPr>
          <p:txBody>
            <a:bodyPr wrap="square" rtlCol="0">
              <a:spAutoFit/>
            </a:bodyPr>
            <a:lstStyle/>
            <a:p>
              <a:r>
                <a:rPr lang="en-US" sz="2400" dirty="0" err="1" smtClean="0">
                  <a:solidFill>
                    <a:schemeClr val="bg1"/>
                  </a:solidFill>
                  <a:latin typeface="Times New Roman" panose="02020603050405020304" pitchFamily="18" charset="0"/>
                  <a:cs typeface="Times New Roman" panose="02020603050405020304" pitchFamily="18" charset="0"/>
                </a:rPr>
                <a:t>D.Vốn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quý</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nhất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nhân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tố</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quan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trọng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của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cách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mạng</a:t>
              </a:r>
              <a:endParaRPr lang="en-US" sz="2400" dirty="0">
                <a:solidFill>
                  <a:schemeClr val="bg1"/>
                </a:solidFill>
                <a:latin typeface="Times New Roman" panose="02020603050405020304" pitchFamily="18" charset="0"/>
                <a:cs typeface="Times New Roman" panose="02020603050405020304" pitchFamily="18" charset="0"/>
              </a:endParaRPr>
            </a:p>
          </p:txBody>
        </p:sp>
      </p:grpSp>
      <p:pic>
        <p:nvPicPr>
          <p:cNvPr id="154" name="Am-thanh-tra-loi-dung-chinh-xac-www_tiengdong_com">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69367" y="-1943912"/>
            <a:ext cx="487363" cy="487363"/>
          </a:xfrm>
          <a:prstGeom prst="rect">
            <a:avLst/>
          </a:prstGeom>
        </p:spPr>
      </p:pic>
      <p:pic>
        <p:nvPicPr>
          <p:cNvPr id="161" name="Picture 160"/>
          <p:cNvPicPr>
            <a:picLocks noChangeAspect="1"/>
          </p:cNvPicPr>
          <p:nvPr/>
        </p:nvPicPr>
        <p:blipFill>
          <a:blip r:embed="rId7">
            <a:extLst>
              <a:ext uri="{BEBA8EAE-BF5A-486C-A8C5-ECC9F3942E4B}">
                <a14:imgProps xmlns:a14="http://schemas.microsoft.com/office/drawing/2010/main">
                  <a14:imgLayer r:embed="rId8">
                    <a14:imgEffect>
                      <a14:backgroundRemoval t="500" b="90000" l="0" r="94048"/>
                    </a14:imgEffect>
                  </a14:imgLayer>
                </a14:imgProps>
              </a:ext>
              <a:ext uri="{28A0092B-C50C-407E-A947-70E740481C1C}">
                <a14:useLocalDpi xmlns:a14="http://schemas.microsoft.com/office/drawing/2010/main" val="0"/>
              </a:ext>
            </a:extLst>
          </a:blip>
          <a:stretch>
            <a:fillRect/>
          </a:stretch>
        </p:blipFill>
        <p:spPr>
          <a:xfrm>
            <a:off x="4165693" y="3949779"/>
            <a:ext cx="615270" cy="488309"/>
          </a:xfrm>
          <a:prstGeom prst="rect">
            <a:avLst/>
          </a:prstGeom>
        </p:spPr>
      </p:pic>
      <p:pic>
        <p:nvPicPr>
          <p:cNvPr id="162" name="Am-thanh-queo-queo-queo-www_tiengdong_com">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694801" y="5971812"/>
            <a:ext cx="487363" cy="487363"/>
          </a:xfrm>
          <a:prstGeom prst="rect">
            <a:avLst/>
          </a:prstGeom>
        </p:spPr>
      </p:pic>
      <p:pic>
        <p:nvPicPr>
          <p:cNvPr id="163" name="Picture 162"/>
          <p:cNvPicPr>
            <a:picLocks noChangeAspect="1"/>
          </p:cNvPicPr>
          <p:nvPr/>
        </p:nvPicPr>
        <p:blipFill>
          <a:blip r:embed="rId9">
            <a:extLst>
              <a:ext uri="{BEBA8EAE-BF5A-486C-A8C5-ECC9F3942E4B}">
                <a14:imgProps xmlns:a14="http://schemas.microsoft.com/office/drawing/2010/main">
                  <a14:imgLayer r:embed="rId10">
                    <a14:imgEffect>
                      <a14:backgroundRemoval t="0" b="90000" l="0" r="90000"/>
                    </a14:imgEffect>
                  </a14:imgLayer>
                </a14:imgProps>
              </a:ext>
              <a:ext uri="{28A0092B-C50C-407E-A947-70E740481C1C}">
                <a14:useLocalDpi xmlns:a14="http://schemas.microsoft.com/office/drawing/2010/main" val="0"/>
              </a:ext>
            </a:extLst>
          </a:blip>
          <a:stretch>
            <a:fillRect/>
          </a:stretch>
        </p:blipFill>
        <p:spPr>
          <a:xfrm>
            <a:off x="3863126" y="2626774"/>
            <a:ext cx="678665" cy="783076"/>
          </a:xfrm>
          <a:prstGeom prst="rect">
            <a:avLst/>
          </a:prstGeom>
        </p:spPr>
      </p:pic>
      <p:pic>
        <p:nvPicPr>
          <p:cNvPr id="165" name="Am-thanh-queo-queo-queo-www_tiengdong_com">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6575775" y="-1221268"/>
            <a:ext cx="487363" cy="487363"/>
          </a:xfrm>
          <a:prstGeom prst="rect">
            <a:avLst/>
          </a:prstGeom>
        </p:spPr>
      </p:pic>
      <p:pic>
        <p:nvPicPr>
          <p:cNvPr id="167" name="Picture 166"/>
          <p:cNvPicPr>
            <a:picLocks noChangeAspect="1"/>
          </p:cNvPicPr>
          <p:nvPr/>
        </p:nvPicPr>
        <p:blipFill>
          <a:blip r:embed="rId9">
            <a:extLst>
              <a:ext uri="{BEBA8EAE-BF5A-486C-A8C5-ECC9F3942E4B}">
                <a14:imgProps xmlns:a14="http://schemas.microsoft.com/office/drawing/2010/main">
                  <a14:imgLayer r:embed="rId10">
                    <a14:imgEffect>
                      <a14:backgroundRemoval t="0" b="90000" l="0" r="90000"/>
                    </a14:imgEffect>
                  </a14:imgLayer>
                </a14:imgProps>
              </a:ext>
              <a:ext uri="{28A0092B-C50C-407E-A947-70E740481C1C}">
                <a14:useLocalDpi xmlns:a14="http://schemas.microsoft.com/office/drawing/2010/main" val="0"/>
              </a:ext>
            </a:extLst>
          </a:blip>
          <a:stretch>
            <a:fillRect/>
          </a:stretch>
        </p:blipFill>
        <p:spPr>
          <a:xfrm>
            <a:off x="8327538" y="2724727"/>
            <a:ext cx="678665" cy="783076"/>
          </a:xfrm>
          <a:prstGeom prst="rect">
            <a:avLst/>
          </a:prstGeom>
        </p:spPr>
      </p:pic>
      <p:pic>
        <p:nvPicPr>
          <p:cNvPr id="168" name="Am-thanh-queo-queo-queo-www_tiengdong_com">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0229723" y="-608872"/>
            <a:ext cx="487363" cy="487363"/>
          </a:xfrm>
          <a:prstGeom prst="rect">
            <a:avLst/>
          </a:prstGeom>
        </p:spPr>
      </p:pic>
      <p:pic>
        <p:nvPicPr>
          <p:cNvPr id="169" name="Picture 168"/>
          <p:cNvPicPr>
            <a:picLocks noChangeAspect="1"/>
          </p:cNvPicPr>
          <p:nvPr/>
        </p:nvPicPr>
        <p:blipFill>
          <a:blip r:embed="rId9">
            <a:extLst>
              <a:ext uri="{BEBA8EAE-BF5A-486C-A8C5-ECC9F3942E4B}">
                <a14:imgProps xmlns:a14="http://schemas.microsoft.com/office/drawing/2010/main">
                  <a14:imgLayer r:embed="rId10">
                    <a14:imgEffect>
                      <a14:backgroundRemoval t="0" b="90000" l="0" r="90000"/>
                    </a14:imgEffect>
                  </a14:imgLayer>
                </a14:imgProps>
              </a:ext>
              <a:ext uri="{28A0092B-C50C-407E-A947-70E740481C1C}">
                <a14:useLocalDpi xmlns:a14="http://schemas.microsoft.com/office/drawing/2010/main" val="0"/>
              </a:ext>
            </a:extLst>
          </a:blip>
          <a:stretch>
            <a:fillRect/>
          </a:stretch>
        </p:blipFill>
        <p:spPr>
          <a:xfrm>
            <a:off x="8383281" y="3858806"/>
            <a:ext cx="678665" cy="783076"/>
          </a:xfrm>
          <a:prstGeom prst="rect">
            <a:avLst/>
          </a:prstGeom>
        </p:spPr>
      </p:pic>
    </p:spTree>
    <p:extLst>
      <p:ext uri="{BB962C8B-B14F-4D97-AF65-F5344CB8AC3E}">
        <p14:creationId xmlns:p14="http://schemas.microsoft.com/office/powerpoint/2010/main" val="113925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strips(downRight)">
                                      <p:cBhvr>
                                        <p:cTn id="7" dur="500"/>
                                        <p:tgtEl>
                                          <p:spTgt spid="150"/>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153"/>
                                        </p:tgtEl>
                                        <p:attrNameLst>
                                          <p:attrName>style.visibility</p:attrName>
                                        </p:attrNameLst>
                                      </p:cBhvr>
                                      <p:to>
                                        <p:strVal val="visible"/>
                                      </p:to>
                                    </p:set>
                                    <p:animEffect transition="in" filter="strips(downRight)">
                                      <p:cBhvr>
                                        <p:cTn id="11" dur="500"/>
                                        <p:tgtEl>
                                          <p:spTgt spid="153"/>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151"/>
                                        </p:tgtEl>
                                        <p:attrNameLst>
                                          <p:attrName>style.visibility</p:attrName>
                                        </p:attrNameLst>
                                      </p:cBhvr>
                                      <p:to>
                                        <p:strVal val="visible"/>
                                      </p:to>
                                    </p:set>
                                    <p:animEffect transition="in" filter="strips(downRight)">
                                      <p:cBhvr>
                                        <p:cTn id="15" dur="500"/>
                                        <p:tgtEl>
                                          <p:spTgt spid="151"/>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152"/>
                                        </p:tgtEl>
                                        <p:attrNameLst>
                                          <p:attrName>style.visibility</p:attrName>
                                        </p:attrNameLst>
                                      </p:cBhvr>
                                      <p:to>
                                        <p:strVal val="visible"/>
                                      </p:to>
                                    </p:set>
                                    <p:animEffect transition="in" filter="strips(downRight)">
                                      <p:cBhvr>
                                        <p:cTn id="19"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150"/>
                    </p:tgtEl>
                  </p:cond>
                </p:stCondLst>
                <p:endSync evt="end" delay="0">
                  <p:rtn val="all"/>
                </p:endSync>
                <p:childTnLst>
                  <p:par>
                    <p:cTn id="21" fill="hold">
                      <p:stCondLst>
                        <p:cond delay="0"/>
                      </p:stCondLst>
                      <p:childTnLst>
                        <p:par>
                          <p:cTn id="22" fill="hold">
                            <p:stCondLst>
                              <p:cond delay="0"/>
                            </p:stCondLst>
                            <p:childTnLst>
                              <p:par>
                                <p:cTn id="23" presetID="18" presetClass="entr" presetSubtype="6" fill="hold" nodeType="click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strips(downRight)">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mediacall" presetSubtype="0" fill="hold" nodeType="clickEffect">
                                  <p:stCondLst>
                                    <p:cond delay="0"/>
                                  </p:stCondLst>
                                  <p:childTnLst>
                                    <p:cmd type="call" cmd="playFrom(0.0)">
                                      <p:cBhvr>
                                        <p:cTn id="29" dur="1724" fill="hold"/>
                                        <p:tgtEl>
                                          <p:spTgt spid="154"/>
                                        </p:tgtEl>
                                      </p:cBhvr>
                                    </p:cmd>
                                  </p:childTnLst>
                                </p:cTn>
                              </p:par>
                              <p:par>
                                <p:cTn id="30" presetID="23" presetClass="entr" presetSubtype="32" fill="hold" nodeType="withEffect">
                                  <p:stCondLst>
                                    <p:cond delay="0"/>
                                  </p:stCondLst>
                                  <p:childTnLst>
                                    <p:set>
                                      <p:cBhvr>
                                        <p:cTn id="31" dur="1" fill="hold">
                                          <p:stCondLst>
                                            <p:cond delay="0"/>
                                          </p:stCondLst>
                                        </p:cTn>
                                        <p:tgtEl>
                                          <p:spTgt spid="161"/>
                                        </p:tgtEl>
                                        <p:attrNameLst>
                                          <p:attrName>style.visibility</p:attrName>
                                        </p:attrNameLst>
                                      </p:cBhvr>
                                      <p:to>
                                        <p:strVal val="visible"/>
                                      </p:to>
                                    </p:set>
                                    <p:anim calcmode="lin" valueType="num">
                                      <p:cBhvr>
                                        <p:cTn id="32" dur="500" fill="hold"/>
                                        <p:tgtEl>
                                          <p:spTgt spid="161"/>
                                        </p:tgtEl>
                                        <p:attrNameLst>
                                          <p:attrName>ppt_w</p:attrName>
                                        </p:attrNameLst>
                                      </p:cBhvr>
                                      <p:tavLst>
                                        <p:tav tm="0">
                                          <p:val>
                                            <p:strVal val="4*#ppt_w"/>
                                          </p:val>
                                        </p:tav>
                                        <p:tav tm="100000">
                                          <p:val>
                                            <p:strVal val="#ppt_w"/>
                                          </p:val>
                                        </p:tav>
                                      </p:tavLst>
                                    </p:anim>
                                    <p:anim calcmode="lin" valueType="num">
                                      <p:cBhvr>
                                        <p:cTn id="33" dur="500" fill="hold"/>
                                        <p:tgtEl>
                                          <p:spTgt spid="161"/>
                                        </p:tgtEl>
                                        <p:attrNameLst>
                                          <p:attrName>ppt_h</p:attrName>
                                        </p:attrNameLst>
                                      </p:cBhvr>
                                      <p:tavLst>
                                        <p:tav tm="0">
                                          <p:val>
                                            <p:strVal val="4*#ppt_h"/>
                                          </p:val>
                                        </p:tav>
                                        <p:tav tm="100000">
                                          <p:val>
                                            <p:strVal val="#ppt_h"/>
                                          </p:val>
                                        </p:tav>
                                      </p:tavLst>
                                    </p:anim>
                                  </p:childTnLst>
                                </p:cTn>
                              </p:par>
                            </p:childTnLst>
                          </p:cTn>
                        </p:par>
                      </p:childTnLst>
                    </p:cTn>
                  </p:par>
                </p:childTnLst>
              </p:cTn>
              <p:nextCondLst>
                <p:cond evt="onClick" delay="0">
                  <p:tgtEl>
                    <p:spTgt spid="150"/>
                  </p:tgtEl>
                </p:cond>
              </p:nextCondLst>
            </p:seq>
            <p:audio>
              <p:cMediaNode vol="80000">
                <p:cTn id="34" fill="hold" display="0">
                  <p:stCondLst>
                    <p:cond delay="indefinite"/>
                  </p:stCondLst>
                  <p:endCondLst>
                    <p:cond evt="onStopAudio" delay="0">
                      <p:tgtEl>
                        <p:sldTgt/>
                      </p:tgtEl>
                    </p:cond>
                  </p:endCondLst>
                </p:cTn>
                <p:tgtEl>
                  <p:spTgt spid="154"/>
                </p:tgtEl>
              </p:cMediaNode>
            </p:audio>
            <p:audio>
              <p:cMediaNode vol="80000">
                <p:cTn id="35" fill="hold" display="0">
                  <p:stCondLst>
                    <p:cond delay="indefinite"/>
                  </p:stCondLst>
                  <p:endCondLst>
                    <p:cond evt="onStopAudio" delay="0">
                      <p:tgtEl>
                        <p:sldTgt/>
                      </p:tgtEl>
                    </p:cond>
                  </p:endCondLst>
                </p:cTn>
                <p:tgtEl>
                  <p:spTgt spid="162"/>
                </p:tgtEl>
              </p:cMediaNode>
            </p:audio>
            <p:seq concurrent="1" nextAc="seek">
              <p:cTn id="36" restart="whenNotActive" fill="hold" evtFilter="cancelBubble" nodeType="interactiveSeq">
                <p:stCondLst>
                  <p:cond evt="onClick" delay="0">
                    <p:tgtEl>
                      <p:spTgt spid="153"/>
                    </p:tgtEl>
                  </p:cond>
                </p:stCondLst>
                <p:endSync evt="end" delay="0">
                  <p:rtn val="all"/>
                </p:endSync>
                <p:childTnLst>
                  <p:par>
                    <p:cTn id="37" fill="hold">
                      <p:stCondLst>
                        <p:cond delay="0"/>
                      </p:stCondLst>
                      <p:childTnLst>
                        <p:par>
                          <p:cTn id="38" fill="hold">
                            <p:stCondLst>
                              <p:cond delay="0"/>
                            </p:stCondLst>
                            <p:childTnLst>
                              <p:par>
                                <p:cTn id="39" presetID="18" presetClass="entr" presetSubtype="6" fill="hold" nodeType="clickEffect">
                                  <p:stCondLst>
                                    <p:cond delay="0"/>
                                  </p:stCondLst>
                                  <p:childTnLst>
                                    <p:set>
                                      <p:cBhvr>
                                        <p:cTn id="40" dur="1" fill="hold">
                                          <p:stCondLst>
                                            <p:cond delay="0"/>
                                          </p:stCondLst>
                                        </p:cTn>
                                        <p:tgtEl>
                                          <p:spTgt spid="153"/>
                                        </p:tgtEl>
                                        <p:attrNameLst>
                                          <p:attrName>style.visibility</p:attrName>
                                        </p:attrNameLst>
                                      </p:cBhvr>
                                      <p:to>
                                        <p:strVal val="visible"/>
                                      </p:to>
                                    </p:set>
                                    <p:animEffect transition="in" filter="strips(downRight)">
                                      <p:cBhvr>
                                        <p:cTn id="41" dur="500"/>
                                        <p:tgtEl>
                                          <p:spTgt spid="15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mediacall" presetSubtype="0" fill="hold" nodeType="clickEffect">
                                  <p:stCondLst>
                                    <p:cond delay="0"/>
                                  </p:stCondLst>
                                  <p:childTnLst>
                                    <p:cmd type="call" cmd="playFrom(0.0)">
                                      <p:cBhvr>
                                        <p:cTn id="45" dur="4416" fill="hold"/>
                                        <p:tgtEl>
                                          <p:spTgt spid="162"/>
                                        </p:tgtEl>
                                      </p:cBhvr>
                                    </p:cmd>
                                  </p:childTnLst>
                                </p:cTn>
                              </p:par>
                              <p:par>
                                <p:cTn id="46" presetID="23" presetClass="entr" presetSubtype="32" fill="hold" nodeType="withEffect">
                                  <p:stCondLst>
                                    <p:cond delay="0"/>
                                  </p:stCondLst>
                                  <p:childTnLst>
                                    <p:set>
                                      <p:cBhvr>
                                        <p:cTn id="47" dur="1" fill="hold">
                                          <p:stCondLst>
                                            <p:cond delay="0"/>
                                          </p:stCondLst>
                                        </p:cTn>
                                        <p:tgtEl>
                                          <p:spTgt spid="163"/>
                                        </p:tgtEl>
                                        <p:attrNameLst>
                                          <p:attrName>style.visibility</p:attrName>
                                        </p:attrNameLst>
                                      </p:cBhvr>
                                      <p:to>
                                        <p:strVal val="visible"/>
                                      </p:to>
                                    </p:set>
                                    <p:anim calcmode="lin" valueType="num">
                                      <p:cBhvr>
                                        <p:cTn id="48" dur="500" fill="hold"/>
                                        <p:tgtEl>
                                          <p:spTgt spid="163"/>
                                        </p:tgtEl>
                                        <p:attrNameLst>
                                          <p:attrName>ppt_w</p:attrName>
                                        </p:attrNameLst>
                                      </p:cBhvr>
                                      <p:tavLst>
                                        <p:tav tm="0">
                                          <p:val>
                                            <p:strVal val="4*#ppt_w"/>
                                          </p:val>
                                        </p:tav>
                                        <p:tav tm="100000">
                                          <p:val>
                                            <p:strVal val="#ppt_w"/>
                                          </p:val>
                                        </p:tav>
                                      </p:tavLst>
                                    </p:anim>
                                    <p:anim calcmode="lin" valueType="num">
                                      <p:cBhvr>
                                        <p:cTn id="49" dur="500" fill="hold"/>
                                        <p:tgtEl>
                                          <p:spTgt spid="163"/>
                                        </p:tgtEl>
                                        <p:attrNameLst>
                                          <p:attrName>ppt_h</p:attrName>
                                        </p:attrNameLst>
                                      </p:cBhvr>
                                      <p:tavLst>
                                        <p:tav tm="0">
                                          <p:val>
                                            <p:strVal val="4*#ppt_h"/>
                                          </p:val>
                                        </p:tav>
                                        <p:tav tm="100000">
                                          <p:val>
                                            <p:strVal val="#ppt_h"/>
                                          </p:val>
                                        </p:tav>
                                      </p:tavLst>
                                    </p:anim>
                                  </p:childTnLst>
                                </p:cTn>
                              </p:par>
                            </p:childTnLst>
                          </p:cTn>
                        </p:par>
                      </p:childTnLst>
                    </p:cTn>
                  </p:par>
                </p:childTnLst>
              </p:cTn>
              <p:nextCondLst>
                <p:cond evt="onClick" delay="0">
                  <p:tgtEl>
                    <p:spTgt spid="153"/>
                  </p:tgtEl>
                </p:cond>
              </p:nextCondLst>
            </p:seq>
            <p:seq concurrent="1" nextAc="seek">
              <p:cTn id="50" restart="whenNotActive" fill="hold" evtFilter="cancelBubble" nodeType="interactiveSeq">
                <p:stCondLst>
                  <p:cond evt="onClick" delay="0">
                    <p:tgtEl>
                      <p:spTgt spid="151"/>
                    </p:tgtEl>
                  </p:cond>
                </p:stCondLst>
                <p:endSync evt="end" delay="0">
                  <p:rtn val="all"/>
                </p:endSync>
                <p:childTnLst>
                  <p:par>
                    <p:cTn id="51" fill="hold">
                      <p:stCondLst>
                        <p:cond delay="0"/>
                      </p:stCondLst>
                      <p:childTnLst>
                        <p:par>
                          <p:cTn id="52" fill="hold">
                            <p:stCondLst>
                              <p:cond delay="0"/>
                            </p:stCondLst>
                            <p:childTnLst>
                              <p:par>
                                <p:cTn id="53" presetID="18" presetClass="entr" presetSubtype="6" fill="hold" nodeType="clickEffect">
                                  <p:stCondLst>
                                    <p:cond delay="0"/>
                                  </p:stCondLst>
                                  <p:childTnLst>
                                    <p:set>
                                      <p:cBhvr>
                                        <p:cTn id="54" dur="1" fill="hold">
                                          <p:stCondLst>
                                            <p:cond delay="0"/>
                                          </p:stCondLst>
                                        </p:cTn>
                                        <p:tgtEl>
                                          <p:spTgt spid="151"/>
                                        </p:tgtEl>
                                        <p:attrNameLst>
                                          <p:attrName>style.visibility</p:attrName>
                                        </p:attrNameLst>
                                      </p:cBhvr>
                                      <p:to>
                                        <p:strVal val="visible"/>
                                      </p:to>
                                    </p:set>
                                    <p:animEffect transition="in" filter="strips(downRight)">
                                      <p:cBhvr>
                                        <p:cTn id="55" dur="500"/>
                                        <p:tgtEl>
                                          <p:spTgt spid="151"/>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mediacall" presetSubtype="0" fill="hold" nodeType="clickEffect">
                                  <p:stCondLst>
                                    <p:cond delay="0"/>
                                  </p:stCondLst>
                                  <p:childTnLst>
                                    <p:cmd type="call" cmd="playFrom(0.0)">
                                      <p:cBhvr>
                                        <p:cTn id="59" dur="4416" fill="hold"/>
                                        <p:tgtEl>
                                          <p:spTgt spid="165"/>
                                        </p:tgtEl>
                                      </p:cBhvr>
                                    </p:cmd>
                                  </p:childTnLst>
                                </p:cTn>
                              </p:par>
                              <p:par>
                                <p:cTn id="60" presetID="23" presetClass="entr" presetSubtype="32" fill="hold" nodeType="withEffect">
                                  <p:stCondLst>
                                    <p:cond delay="0"/>
                                  </p:stCondLst>
                                  <p:childTnLst>
                                    <p:set>
                                      <p:cBhvr>
                                        <p:cTn id="61" dur="1" fill="hold">
                                          <p:stCondLst>
                                            <p:cond delay="0"/>
                                          </p:stCondLst>
                                        </p:cTn>
                                        <p:tgtEl>
                                          <p:spTgt spid="167"/>
                                        </p:tgtEl>
                                        <p:attrNameLst>
                                          <p:attrName>style.visibility</p:attrName>
                                        </p:attrNameLst>
                                      </p:cBhvr>
                                      <p:to>
                                        <p:strVal val="visible"/>
                                      </p:to>
                                    </p:set>
                                    <p:anim calcmode="lin" valueType="num">
                                      <p:cBhvr>
                                        <p:cTn id="62" dur="500" fill="hold"/>
                                        <p:tgtEl>
                                          <p:spTgt spid="167"/>
                                        </p:tgtEl>
                                        <p:attrNameLst>
                                          <p:attrName>ppt_w</p:attrName>
                                        </p:attrNameLst>
                                      </p:cBhvr>
                                      <p:tavLst>
                                        <p:tav tm="0">
                                          <p:val>
                                            <p:strVal val="4*#ppt_w"/>
                                          </p:val>
                                        </p:tav>
                                        <p:tav tm="100000">
                                          <p:val>
                                            <p:strVal val="#ppt_w"/>
                                          </p:val>
                                        </p:tav>
                                      </p:tavLst>
                                    </p:anim>
                                    <p:anim calcmode="lin" valueType="num">
                                      <p:cBhvr>
                                        <p:cTn id="63" dur="500" fill="hold"/>
                                        <p:tgtEl>
                                          <p:spTgt spid="167"/>
                                        </p:tgtEl>
                                        <p:attrNameLst>
                                          <p:attrName>ppt_h</p:attrName>
                                        </p:attrNameLst>
                                      </p:cBhvr>
                                      <p:tavLst>
                                        <p:tav tm="0">
                                          <p:val>
                                            <p:strVal val="4*#ppt_h"/>
                                          </p:val>
                                        </p:tav>
                                        <p:tav tm="100000">
                                          <p:val>
                                            <p:strVal val="#ppt_h"/>
                                          </p:val>
                                        </p:tav>
                                      </p:tavLst>
                                    </p:anim>
                                  </p:childTnLst>
                                </p:cTn>
                              </p:par>
                            </p:childTnLst>
                          </p:cTn>
                        </p:par>
                      </p:childTnLst>
                    </p:cTn>
                  </p:par>
                </p:childTnLst>
              </p:cTn>
              <p:nextCondLst>
                <p:cond evt="onClick" delay="0">
                  <p:tgtEl>
                    <p:spTgt spid="151"/>
                  </p:tgtEl>
                </p:cond>
              </p:nextCondLst>
            </p:seq>
            <p:audio>
              <p:cMediaNode vol="80000">
                <p:cTn id="64" fill="hold" display="0">
                  <p:stCondLst>
                    <p:cond delay="indefinite"/>
                  </p:stCondLst>
                  <p:endCondLst>
                    <p:cond evt="onStopAudio" delay="0">
                      <p:tgtEl>
                        <p:sldTgt/>
                      </p:tgtEl>
                    </p:cond>
                  </p:endCondLst>
                </p:cTn>
                <p:tgtEl>
                  <p:spTgt spid="165"/>
                </p:tgtEl>
              </p:cMediaNode>
            </p:audio>
            <p:seq concurrent="1" nextAc="seek">
              <p:cTn id="65" restart="whenNotActive" fill="hold" evtFilter="cancelBubble" nodeType="interactiveSeq">
                <p:stCondLst>
                  <p:cond evt="onClick" delay="0">
                    <p:tgtEl>
                      <p:spTgt spid="152"/>
                    </p:tgtEl>
                  </p:cond>
                </p:stCondLst>
                <p:endSync evt="end" delay="0">
                  <p:rtn val="all"/>
                </p:endSync>
                <p:childTnLst>
                  <p:par>
                    <p:cTn id="66" fill="hold">
                      <p:stCondLst>
                        <p:cond delay="0"/>
                      </p:stCondLst>
                      <p:childTnLst>
                        <p:par>
                          <p:cTn id="67" fill="hold">
                            <p:stCondLst>
                              <p:cond delay="0"/>
                            </p:stCondLst>
                            <p:childTnLst>
                              <p:par>
                                <p:cTn id="68" presetID="18" presetClass="entr" presetSubtype="6" fill="hold" nodeType="clickEffect">
                                  <p:stCondLst>
                                    <p:cond delay="0"/>
                                  </p:stCondLst>
                                  <p:childTnLst>
                                    <p:set>
                                      <p:cBhvr>
                                        <p:cTn id="69" dur="1" fill="hold">
                                          <p:stCondLst>
                                            <p:cond delay="0"/>
                                          </p:stCondLst>
                                        </p:cTn>
                                        <p:tgtEl>
                                          <p:spTgt spid="152"/>
                                        </p:tgtEl>
                                        <p:attrNameLst>
                                          <p:attrName>style.visibility</p:attrName>
                                        </p:attrNameLst>
                                      </p:cBhvr>
                                      <p:to>
                                        <p:strVal val="visible"/>
                                      </p:to>
                                    </p:set>
                                    <p:animEffect transition="in" filter="strips(downRight)">
                                      <p:cBhvr>
                                        <p:cTn id="70" dur="500"/>
                                        <p:tgtEl>
                                          <p:spTgt spid="152"/>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mediacall" presetSubtype="0" fill="hold" nodeType="clickEffect">
                                  <p:stCondLst>
                                    <p:cond delay="0"/>
                                  </p:stCondLst>
                                  <p:childTnLst>
                                    <p:cmd type="call" cmd="playFrom(0.0)">
                                      <p:cBhvr>
                                        <p:cTn id="74" dur="4416" fill="hold"/>
                                        <p:tgtEl>
                                          <p:spTgt spid="168"/>
                                        </p:tgtEl>
                                      </p:cBhvr>
                                    </p:cmd>
                                  </p:childTnLst>
                                </p:cTn>
                              </p:par>
                              <p:par>
                                <p:cTn id="75" presetID="23" presetClass="entr" presetSubtype="32" fill="hold" nodeType="withEffect">
                                  <p:stCondLst>
                                    <p:cond delay="0"/>
                                  </p:stCondLst>
                                  <p:childTnLst>
                                    <p:set>
                                      <p:cBhvr>
                                        <p:cTn id="76" dur="1" fill="hold">
                                          <p:stCondLst>
                                            <p:cond delay="0"/>
                                          </p:stCondLst>
                                        </p:cTn>
                                        <p:tgtEl>
                                          <p:spTgt spid="169"/>
                                        </p:tgtEl>
                                        <p:attrNameLst>
                                          <p:attrName>style.visibility</p:attrName>
                                        </p:attrNameLst>
                                      </p:cBhvr>
                                      <p:to>
                                        <p:strVal val="visible"/>
                                      </p:to>
                                    </p:set>
                                    <p:anim calcmode="lin" valueType="num">
                                      <p:cBhvr>
                                        <p:cTn id="77" dur="500" fill="hold"/>
                                        <p:tgtEl>
                                          <p:spTgt spid="169"/>
                                        </p:tgtEl>
                                        <p:attrNameLst>
                                          <p:attrName>ppt_w</p:attrName>
                                        </p:attrNameLst>
                                      </p:cBhvr>
                                      <p:tavLst>
                                        <p:tav tm="0">
                                          <p:val>
                                            <p:strVal val="4*#ppt_w"/>
                                          </p:val>
                                        </p:tav>
                                        <p:tav tm="100000">
                                          <p:val>
                                            <p:strVal val="#ppt_w"/>
                                          </p:val>
                                        </p:tav>
                                      </p:tavLst>
                                    </p:anim>
                                    <p:anim calcmode="lin" valueType="num">
                                      <p:cBhvr>
                                        <p:cTn id="78" dur="500" fill="hold"/>
                                        <p:tgtEl>
                                          <p:spTgt spid="169"/>
                                        </p:tgtEl>
                                        <p:attrNameLst>
                                          <p:attrName>ppt_h</p:attrName>
                                        </p:attrNameLst>
                                      </p:cBhvr>
                                      <p:tavLst>
                                        <p:tav tm="0">
                                          <p:val>
                                            <p:strVal val="4*#ppt_h"/>
                                          </p:val>
                                        </p:tav>
                                        <p:tav tm="100000">
                                          <p:val>
                                            <p:strVal val="#ppt_h"/>
                                          </p:val>
                                        </p:tav>
                                      </p:tavLst>
                                    </p:anim>
                                  </p:childTnLst>
                                </p:cTn>
                              </p:par>
                            </p:childTnLst>
                          </p:cTn>
                        </p:par>
                      </p:childTnLst>
                    </p:cTn>
                  </p:par>
                </p:childTnLst>
              </p:cTn>
              <p:nextCondLst>
                <p:cond evt="onClick" delay="0">
                  <p:tgtEl>
                    <p:spTgt spid="152"/>
                  </p:tgtEl>
                </p:cond>
              </p:nextCondLst>
            </p:seq>
            <p:audio>
              <p:cMediaNode vol="80000">
                <p:cTn id="79" fill="hold" display="0">
                  <p:stCondLst>
                    <p:cond delay="indefinite"/>
                  </p:stCondLst>
                  <p:endCondLst>
                    <p:cond evt="onStopAudio" delay="0">
                      <p:tgtEl>
                        <p:sldTgt/>
                      </p:tgtEl>
                    </p:cond>
                  </p:endCondLst>
                </p:cTn>
                <p:tgtEl>
                  <p:spTgt spid="16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https://png.pngtree.com/png-clipart/20190916/original/pngtree-hand-drawn-cartoon-eyes-man-thinking-bubble-dialog-png-image_4586561.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50" b="99250" l="2750" r="97750">
                        <a14:foregroundMark x1="14667" y1="3417" x2="49417" y2="9500"/>
                        <a14:foregroundMark x1="29500" y1="23917" x2="29500" y2="23917"/>
                        <a14:foregroundMark x1="9083" y1="27000" x2="16000" y2="43750"/>
                        <a14:foregroundMark x1="22917" y1="44500" x2="30333" y2="44500"/>
                        <a14:foregroundMark x1="29833" y1="45667" x2="29833" y2="45667"/>
                        <a14:foregroundMark x1="24833" y1="44917" x2="24833" y2="44917"/>
                        <a14:foregroundMark x1="33417" y1="44167" x2="33417" y2="44167"/>
                        <a14:foregroundMark x1="48000" y1="40667" x2="48000" y2="40667"/>
                        <a14:foregroundMark x1="53583" y1="42250" x2="53583" y2="42250"/>
                        <a14:backgroundMark x1="10750" y1="47167" x2="44750" y2="41833"/>
                        <a14:backgroundMark x1="6083" y1="36167" x2="38083" y2="92083"/>
                        <a14:backgroundMark x1="44750" y1="8750" x2="93333" y2="60500"/>
                        <a14:backgroundMark x1="70667" y1="3417" x2="96333" y2="2250"/>
                        <a14:backgroundMark x1="99083" y1="4917" x2="99917" y2="65833"/>
                        <a14:backgroundMark x1="22333" y1="2250" x2="13250" y2="1500"/>
                        <a14:backgroundMark x1="76500" y1="41500" x2="76500" y2="41500"/>
                        <a14:backgroundMark x1="83333" y1="49500" x2="83333" y2="49500"/>
                        <a14:backgroundMark x1="91917" y1="58583" x2="56583" y2="17500"/>
                        <a14:backgroundMark x1="43333" y1="6833" x2="43333" y2="6833"/>
                        <a14:backgroundMark x1="31500" y1="4583" x2="31500" y2="4583"/>
                        <a14:backgroundMark x1="22917" y1="4917" x2="22917" y2="4917"/>
                        <a14:backgroundMark x1="20417" y1="8000" x2="20417" y2="8000"/>
                        <a14:backgroundMark x1="20167" y1="10250" x2="33083" y2="5333"/>
                        <a14:backgroundMark x1="45250" y1="12500" x2="32000" y2="6417"/>
                        <a14:backgroundMark x1="52750" y1="1500" x2="1083" y2="1917"/>
                        <a14:backgroundMark x1="19833" y1="6417" x2="19833" y2="6417"/>
                        <a14:backgroundMark x1="16000" y1="6417" x2="16000" y2="6417"/>
                        <a14:backgroundMark x1="25417" y1="6417" x2="25417" y2="6417"/>
                        <a14:backgroundMark x1="23167" y1="7167" x2="23167" y2="7167"/>
                        <a14:backgroundMark x1="18500" y1="5333" x2="18500" y2="5333"/>
                        <a14:backgroundMark x1="17667" y1="5333" x2="17667" y2="5333"/>
                        <a14:backgroundMark x1="40583" y1="9083" x2="40583" y2="9083"/>
                        <a14:backgroundMark x1="42750" y1="9833" x2="42750" y2="9833"/>
                        <a14:backgroundMark x1="38667" y1="7167" x2="38667" y2="7167"/>
                      </a14:backgroundRemoval>
                    </a14:imgEffect>
                  </a14:imgLayer>
                </a14:imgProps>
              </a:ext>
              <a:ext uri="{28A0092B-C50C-407E-A947-70E740481C1C}">
                <a14:useLocalDpi xmlns:a14="http://schemas.microsoft.com/office/drawing/2010/main" val="0"/>
              </a:ext>
            </a:extLst>
          </a:blip>
          <a:srcRect/>
          <a:stretch>
            <a:fillRect/>
          </a:stretch>
        </p:blipFill>
        <p:spPr bwMode="auto">
          <a:xfrm>
            <a:off x="24663" y="2296454"/>
            <a:ext cx="3851920" cy="27929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411510"/>
            <a:ext cx="5939458" cy="2384286"/>
          </a:xfrm>
        </p:spPr>
        <p:txBody>
          <a:bodyPr/>
          <a:lstStyle/>
          <a:p>
            <a:r>
              <a:rPr lang="vi-VN" sz="6600" dirty="0"/>
              <a:t>Thank you for watching</a:t>
            </a:r>
          </a:p>
        </p:txBody>
      </p:sp>
      <p:grpSp>
        <p:nvGrpSpPr>
          <p:cNvPr id="3" name="Google Shape;591;p17"/>
          <p:cNvGrpSpPr/>
          <p:nvPr/>
        </p:nvGrpSpPr>
        <p:grpSpPr>
          <a:xfrm>
            <a:off x="4722557" y="1210432"/>
            <a:ext cx="4187258" cy="3711047"/>
            <a:chOff x="3164700" y="2160703"/>
            <a:chExt cx="2686723" cy="2095334"/>
          </a:xfrm>
        </p:grpSpPr>
        <p:sp>
          <p:nvSpPr>
            <p:cNvPr id="4" name="Google Shape;592;p17"/>
            <p:cNvSpPr/>
            <p:nvPr/>
          </p:nvSpPr>
          <p:spPr>
            <a:xfrm>
              <a:off x="3164700" y="2737273"/>
              <a:ext cx="1012622" cy="1488185"/>
            </a:xfrm>
            <a:custGeom>
              <a:avLst/>
              <a:gdLst/>
              <a:ahLst/>
              <a:cxnLst/>
              <a:rect l="l" t="t" r="r" b="b"/>
              <a:pathLst>
                <a:path w="6356" h="9341" extrusionOk="0">
                  <a:moveTo>
                    <a:pt x="1907" y="0"/>
                  </a:moveTo>
                  <a:lnTo>
                    <a:pt x="1107" y="389"/>
                  </a:lnTo>
                  <a:cubicBezTo>
                    <a:pt x="1060" y="412"/>
                    <a:pt x="1025" y="448"/>
                    <a:pt x="1001" y="506"/>
                  </a:cubicBezTo>
                  <a:lnTo>
                    <a:pt x="24" y="3966"/>
                  </a:lnTo>
                  <a:cubicBezTo>
                    <a:pt x="1" y="4025"/>
                    <a:pt x="24" y="4084"/>
                    <a:pt x="48" y="4119"/>
                  </a:cubicBezTo>
                  <a:lnTo>
                    <a:pt x="3531" y="9261"/>
                  </a:lnTo>
                  <a:cubicBezTo>
                    <a:pt x="3566" y="9314"/>
                    <a:pt x="3628" y="9341"/>
                    <a:pt x="3687" y="9341"/>
                  </a:cubicBezTo>
                  <a:cubicBezTo>
                    <a:pt x="3706" y="9341"/>
                    <a:pt x="3725" y="9338"/>
                    <a:pt x="3743" y="9332"/>
                  </a:cubicBezTo>
                  <a:lnTo>
                    <a:pt x="6214" y="8638"/>
                  </a:lnTo>
                  <a:cubicBezTo>
                    <a:pt x="6296" y="8614"/>
                    <a:pt x="6355" y="8532"/>
                    <a:pt x="6343" y="8449"/>
                  </a:cubicBezTo>
                  <a:lnTo>
                    <a:pt x="5967" y="2519"/>
                  </a:lnTo>
                  <a:cubicBezTo>
                    <a:pt x="5967" y="2460"/>
                    <a:pt x="5920" y="2401"/>
                    <a:pt x="5861" y="2354"/>
                  </a:cubicBezTo>
                  <a:lnTo>
                    <a:pt x="1907" y="0"/>
                  </a:lnTo>
                  <a:close/>
                </a:path>
              </a:pathLst>
            </a:custGeom>
            <a:solidFill>
              <a:srgbClr val="6C79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93;p17"/>
            <p:cNvSpPr/>
            <p:nvPr/>
          </p:nvSpPr>
          <p:spPr>
            <a:xfrm>
              <a:off x="3310953" y="2641045"/>
              <a:ext cx="896320" cy="1496788"/>
            </a:xfrm>
            <a:custGeom>
              <a:avLst/>
              <a:gdLst/>
              <a:ahLst/>
              <a:cxnLst/>
              <a:rect l="l" t="t" r="r" b="b"/>
              <a:pathLst>
                <a:path w="5626" h="9395" extrusionOk="0">
                  <a:moveTo>
                    <a:pt x="2510" y="0"/>
                  </a:moveTo>
                  <a:cubicBezTo>
                    <a:pt x="2493" y="0"/>
                    <a:pt x="2477" y="1"/>
                    <a:pt x="2460" y="4"/>
                  </a:cubicBezTo>
                  <a:lnTo>
                    <a:pt x="801" y="687"/>
                  </a:lnTo>
                  <a:cubicBezTo>
                    <a:pt x="730" y="710"/>
                    <a:pt x="695" y="757"/>
                    <a:pt x="683" y="828"/>
                  </a:cubicBezTo>
                  <a:lnTo>
                    <a:pt x="12" y="4488"/>
                  </a:lnTo>
                  <a:cubicBezTo>
                    <a:pt x="1" y="4535"/>
                    <a:pt x="12" y="4582"/>
                    <a:pt x="48" y="4617"/>
                  </a:cubicBezTo>
                  <a:lnTo>
                    <a:pt x="3048" y="9301"/>
                  </a:lnTo>
                  <a:cubicBezTo>
                    <a:pt x="3095" y="9359"/>
                    <a:pt x="3154" y="9395"/>
                    <a:pt x="3225" y="9395"/>
                  </a:cubicBezTo>
                  <a:lnTo>
                    <a:pt x="5272" y="9218"/>
                  </a:lnTo>
                  <a:cubicBezTo>
                    <a:pt x="5355" y="9195"/>
                    <a:pt x="5425" y="9124"/>
                    <a:pt x="5449" y="9042"/>
                  </a:cubicBezTo>
                  <a:lnTo>
                    <a:pt x="5625" y="2805"/>
                  </a:lnTo>
                  <a:cubicBezTo>
                    <a:pt x="5625" y="2746"/>
                    <a:pt x="5602" y="2699"/>
                    <a:pt x="5567" y="2652"/>
                  </a:cubicBezTo>
                  <a:lnTo>
                    <a:pt x="2660" y="51"/>
                  </a:lnTo>
                  <a:cubicBezTo>
                    <a:pt x="2615" y="15"/>
                    <a:pt x="2563" y="0"/>
                    <a:pt x="2510" y="0"/>
                  </a:cubicBezTo>
                  <a:close/>
                </a:path>
              </a:pathLst>
            </a:custGeom>
            <a:solidFill>
              <a:srgbClr val="29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94;p17"/>
            <p:cNvSpPr/>
            <p:nvPr/>
          </p:nvSpPr>
          <p:spPr>
            <a:xfrm>
              <a:off x="3579083" y="2679122"/>
              <a:ext cx="116302" cy="302066"/>
            </a:xfrm>
            <a:custGeom>
              <a:avLst/>
              <a:gdLst/>
              <a:ahLst/>
              <a:cxnLst/>
              <a:rect l="l" t="t" r="r" b="b"/>
              <a:pathLst>
                <a:path w="730" h="1896" extrusionOk="0">
                  <a:moveTo>
                    <a:pt x="271" y="1"/>
                  </a:moveTo>
                  <a:lnTo>
                    <a:pt x="153" y="189"/>
                  </a:lnTo>
                  <a:cubicBezTo>
                    <a:pt x="153" y="189"/>
                    <a:pt x="353" y="236"/>
                    <a:pt x="177" y="577"/>
                  </a:cubicBezTo>
                  <a:cubicBezTo>
                    <a:pt x="12" y="930"/>
                    <a:pt x="0" y="1130"/>
                    <a:pt x="83" y="1177"/>
                  </a:cubicBezTo>
                  <a:cubicBezTo>
                    <a:pt x="177" y="1224"/>
                    <a:pt x="330" y="1377"/>
                    <a:pt x="295" y="1460"/>
                  </a:cubicBezTo>
                  <a:cubicBezTo>
                    <a:pt x="259" y="1530"/>
                    <a:pt x="153" y="1872"/>
                    <a:pt x="153" y="1872"/>
                  </a:cubicBezTo>
                  <a:lnTo>
                    <a:pt x="471" y="1895"/>
                  </a:lnTo>
                  <a:cubicBezTo>
                    <a:pt x="730" y="1401"/>
                    <a:pt x="530" y="1295"/>
                    <a:pt x="412" y="1213"/>
                  </a:cubicBezTo>
                  <a:cubicBezTo>
                    <a:pt x="295" y="1119"/>
                    <a:pt x="295" y="1060"/>
                    <a:pt x="353" y="954"/>
                  </a:cubicBezTo>
                  <a:cubicBezTo>
                    <a:pt x="389" y="848"/>
                    <a:pt x="695" y="224"/>
                    <a:pt x="589" y="130"/>
                  </a:cubicBezTo>
                  <a:cubicBezTo>
                    <a:pt x="448" y="48"/>
                    <a:pt x="271" y="1"/>
                    <a:pt x="271" y="1"/>
                  </a:cubicBezTo>
                  <a:close/>
                </a:path>
              </a:pathLst>
            </a:custGeom>
            <a:solidFill>
              <a:srgbClr val="001A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95;p17"/>
            <p:cNvSpPr/>
            <p:nvPr/>
          </p:nvSpPr>
          <p:spPr>
            <a:xfrm>
              <a:off x="3395391" y="2752249"/>
              <a:ext cx="716291" cy="1256218"/>
            </a:xfrm>
            <a:custGeom>
              <a:avLst/>
              <a:gdLst/>
              <a:ahLst/>
              <a:cxnLst/>
              <a:rect l="l" t="t" r="r" b="b"/>
              <a:pathLst>
                <a:path w="4496" h="7885" fill="none" extrusionOk="0">
                  <a:moveTo>
                    <a:pt x="577" y="718"/>
                  </a:moveTo>
                  <a:lnTo>
                    <a:pt x="2295" y="1"/>
                  </a:lnTo>
                  <a:lnTo>
                    <a:pt x="4495" y="2025"/>
                  </a:lnTo>
                  <a:lnTo>
                    <a:pt x="4484" y="7426"/>
                  </a:lnTo>
                  <a:lnTo>
                    <a:pt x="2766" y="7885"/>
                  </a:lnTo>
                  <a:lnTo>
                    <a:pt x="0" y="3707"/>
                  </a:lnTo>
                  <a:close/>
                </a:path>
              </a:pathLst>
            </a:custGeom>
            <a:noFill/>
            <a:ln w="3825" cap="flat" cmpd="sng">
              <a:solidFill>
                <a:srgbClr val="48575C"/>
              </a:solidFill>
              <a:prstDash val="solid"/>
              <a:miter lim="117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96;p17"/>
            <p:cNvSpPr/>
            <p:nvPr/>
          </p:nvSpPr>
          <p:spPr>
            <a:xfrm>
              <a:off x="3359704" y="2990429"/>
              <a:ext cx="71374" cy="80774"/>
            </a:xfrm>
            <a:custGeom>
              <a:avLst/>
              <a:gdLst/>
              <a:ahLst/>
              <a:cxnLst/>
              <a:rect l="l" t="t" r="r" b="b"/>
              <a:pathLst>
                <a:path w="448" h="507" extrusionOk="0">
                  <a:moveTo>
                    <a:pt x="48" y="0"/>
                  </a:moveTo>
                  <a:lnTo>
                    <a:pt x="24" y="220"/>
                  </a:lnTo>
                  <a:lnTo>
                    <a:pt x="24" y="220"/>
                  </a:lnTo>
                  <a:lnTo>
                    <a:pt x="295" y="177"/>
                  </a:lnTo>
                  <a:lnTo>
                    <a:pt x="48" y="0"/>
                  </a:lnTo>
                  <a:close/>
                  <a:moveTo>
                    <a:pt x="24" y="220"/>
                  </a:moveTo>
                  <a:lnTo>
                    <a:pt x="1" y="224"/>
                  </a:lnTo>
                  <a:lnTo>
                    <a:pt x="23" y="238"/>
                  </a:lnTo>
                  <a:lnTo>
                    <a:pt x="24" y="220"/>
                  </a:lnTo>
                  <a:close/>
                  <a:moveTo>
                    <a:pt x="23" y="238"/>
                  </a:moveTo>
                  <a:lnTo>
                    <a:pt x="1" y="447"/>
                  </a:lnTo>
                  <a:lnTo>
                    <a:pt x="448" y="506"/>
                  </a:lnTo>
                  <a:lnTo>
                    <a:pt x="23" y="238"/>
                  </a:lnTo>
                  <a:close/>
                </a:path>
              </a:pathLst>
            </a:custGeom>
            <a:solidFill>
              <a:srgbClr val="6C79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97;p17"/>
            <p:cNvSpPr/>
            <p:nvPr/>
          </p:nvSpPr>
          <p:spPr>
            <a:xfrm>
              <a:off x="3631499" y="3899654"/>
              <a:ext cx="105150" cy="50663"/>
            </a:xfrm>
            <a:custGeom>
              <a:avLst/>
              <a:gdLst/>
              <a:ahLst/>
              <a:cxnLst/>
              <a:rect l="l" t="t" r="r" b="b"/>
              <a:pathLst>
                <a:path w="660" h="318" extrusionOk="0">
                  <a:moveTo>
                    <a:pt x="660" y="0"/>
                  </a:moveTo>
                  <a:lnTo>
                    <a:pt x="1" y="94"/>
                  </a:lnTo>
                  <a:lnTo>
                    <a:pt x="142" y="318"/>
                  </a:lnTo>
                  <a:lnTo>
                    <a:pt x="660" y="0"/>
                  </a:lnTo>
                  <a:close/>
                </a:path>
              </a:pathLst>
            </a:custGeom>
            <a:solidFill>
              <a:srgbClr val="6C79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98;p17"/>
            <p:cNvSpPr/>
            <p:nvPr/>
          </p:nvSpPr>
          <p:spPr>
            <a:xfrm>
              <a:off x="3937069" y="4040172"/>
              <a:ext cx="56398" cy="99573"/>
            </a:xfrm>
            <a:custGeom>
              <a:avLst/>
              <a:gdLst/>
              <a:ahLst/>
              <a:cxnLst/>
              <a:rect l="l" t="t" r="r" b="b"/>
              <a:pathLst>
                <a:path w="354" h="625" extrusionOk="0">
                  <a:moveTo>
                    <a:pt x="1" y="224"/>
                  </a:moveTo>
                  <a:lnTo>
                    <a:pt x="1" y="624"/>
                  </a:lnTo>
                  <a:lnTo>
                    <a:pt x="189" y="624"/>
                  </a:lnTo>
                  <a:lnTo>
                    <a:pt x="1" y="224"/>
                  </a:lnTo>
                  <a:close/>
                  <a:moveTo>
                    <a:pt x="189" y="1"/>
                  </a:moveTo>
                  <a:lnTo>
                    <a:pt x="189" y="624"/>
                  </a:lnTo>
                  <a:lnTo>
                    <a:pt x="354" y="624"/>
                  </a:lnTo>
                  <a:lnTo>
                    <a:pt x="189" y="1"/>
                  </a:lnTo>
                  <a:close/>
                </a:path>
              </a:pathLst>
            </a:custGeom>
            <a:solidFill>
              <a:srgbClr val="485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99;p17"/>
            <p:cNvSpPr/>
            <p:nvPr/>
          </p:nvSpPr>
          <p:spPr>
            <a:xfrm>
              <a:off x="3594059" y="3065308"/>
              <a:ext cx="146413" cy="182100"/>
            </a:xfrm>
            <a:custGeom>
              <a:avLst/>
              <a:gdLst/>
              <a:ahLst/>
              <a:cxnLst/>
              <a:rect l="l" t="t" r="r" b="b"/>
              <a:pathLst>
                <a:path w="919" h="1143" extrusionOk="0">
                  <a:moveTo>
                    <a:pt x="295" y="177"/>
                  </a:moveTo>
                  <a:lnTo>
                    <a:pt x="412" y="260"/>
                  </a:lnTo>
                  <a:lnTo>
                    <a:pt x="471" y="413"/>
                  </a:lnTo>
                  <a:lnTo>
                    <a:pt x="471" y="495"/>
                  </a:lnTo>
                  <a:lnTo>
                    <a:pt x="436" y="518"/>
                  </a:lnTo>
                  <a:lnTo>
                    <a:pt x="342" y="554"/>
                  </a:lnTo>
                  <a:lnTo>
                    <a:pt x="318" y="424"/>
                  </a:lnTo>
                  <a:lnTo>
                    <a:pt x="259" y="330"/>
                  </a:lnTo>
                  <a:lnTo>
                    <a:pt x="212" y="213"/>
                  </a:lnTo>
                  <a:lnTo>
                    <a:pt x="295" y="177"/>
                  </a:lnTo>
                  <a:close/>
                  <a:moveTo>
                    <a:pt x="118" y="1"/>
                  </a:moveTo>
                  <a:lnTo>
                    <a:pt x="0" y="36"/>
                  </a:lnTo>
                  <a:lnTo>
                    <a:pt x="48" y="165"/>
                  </a:lnTo>
                  <a:lnTo>
                    <a:pt x="106" y="283"/>
                  </a:lnTo>
                  <a:lnTo>
                    <a:pt x="153" y="401"/>
                  </a:lnTo>
                  <a:lnTo>
                    <a:pt x="177" y="530"/>
                  </a:lnTo>
                  <a:lnTo>
                    <a:pt x="236" y="648"/>
                  </a:lnTo>
                  <a:lnTo>
                    <a:pt x="283" y="766"/>
                  </a:lnTo>
                  <a:lnTo>
                    <a:pt x="342" y="883"/>
                  </a:lnTo>
                  <a:lnTo>
                    <a:pt x="377" y="1013"/>
                  </a:lnTo>
                  <a:lnTo>
                    <a:pt x="436" y="1142"/>
                  </a:lnTo>
                  <a:lnTo>
                    <a:pt x="577" y="1107"/>
                  </a:lnTo>
                  <a:lnTo>
                    <a:pt x="530" y="966"/>
                  </a:lnTo>
                  <a:lnTo>
                    <a:pt x="471" y="824"/>
                  </a:lnTo>
                  <a:lnTo>
                    <a:pt x="412" y="695"/>
                  </a:lnTo>
                  <a:lnTo>
                    <a:pt x="506" y="683"/>
                  </a:lnTo>
                  <a:lnTo>
                    <a:pt x="518" y="683"/>
                  </a:lnTo>
                  <a:lnTo>
                    <a:pt x="577" y="789"/>
                  </a:lnTo>
                  <a:lnTo>
                    <a:pt x="648" y="871"/>
                  </a:lnTo>
                  <a:lnTo>
                    <a:pt x="707" y="977"/>
                  </a:lnTo>
                  <a:lnTo>
                    <a:pt x="765" y="1060"/>
                  </a:lnTo>
                  <a:lnTo>
                    <a:pt x="918" y="1024"/>
                  </a:lnTo>
                  <a:lnTo>
                    <a:pt x="860" y="907"/>
                  </a:lnTo>
                  <a:lnTo>
                    <a:pt x="789" y="801"/>
                  </a:lnTo>
                  <a:lnTo>
                    <a:pt x="707" y="683"/>
                  </a:lnTo>
                  <a:lnTo>
                    <a:pt x="636" y="577"/>
                  </a:lnTo>
                  <a:lnTo>
                    <a:pt x="671" y="471"/>
                  </a:lnTo>
                  <a:lnTo>
                    <a:pt x="636" y="377"/>
                  </a:lnTo>
                  <a:lnTo>
                    <a:pt x="577" y="213"/>
                  </a:lnTo>
                  <a:lnTo>
                    <a:pt x="506" y="118"/>
                  </a:lnTo>
                  <a:lnTo>
                    <a:pt x="448" y="48"/>
                  </a:lnTo>
                  <a:lnTo>
                    <a:pt x="342" y="24"/>
                  </a:lnTo>
                  <a:lnTo>
                    <a:pt x="236" y="24"/>
                  </a:lnTo>
                  <a:lnTo>
                    <a:pt x="118" y="1"/>
                  </a:lnTo>
                  <a:close/>
                </a:path>
              </a:pathLst>
            </a:custGeom>
            <a:solidFill>
              <a:srgbClr val="10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00;p17"/>
            <p:cNvSpPr/>
            <p:nvPr/>
          </p:nvSpPr>
          <p:spPr>
            <a:xfrm>
              <a:off x="3723425" y="3046668"/>
              <a:ext cx="90174" cy="174453"/>
            </a:xfrm>
            <a:custGeom>
              <a:avLst/>
              <a:gdLst/>
              <a:ahLst/>
              <a:cxnLst/>
              <a:rect l="l" t="t" r="r" b="b"/>
              <a:pathLst>
                <a:path w="566" h="1095" extrusionOk="0">
                  <a:moveTo>
                    <a:pt x="130" y="0"/>
                  </a:moveTo>
                  <a:lnTo>
                    <a:pt x="0" y="35"/>
                  </a:lnTo>
                  <a:lnTo>
                    <a:pt x="48" y="153"/>
                  </a:lnTo>
                  <a:lnTo>
                    <a:pt x="106" y="271"/>
                  </a:lnTo>
                  <a:lnTo>
                    <a:pt x="142" y="388"/>
                  </a:lnTo>
                  <a:lnTo>
                    <a:pt x="189" y="506"/>
                  </a:lnTo>
                  <a:lnTo>
                    <a:pt x="248" y="624"/>
                  </a:lnTo>
                  <a:lnTo>
                    <a:pt x="283" y="741"/>
                  </a:lnTo>
                  <a:lnTo>
                    <a:pt x="318" y="859"/>
                  </a:lnTo>
                  <a:lnTo>
                    <a:pt x="377" y="977"/>
                  </a:lnTo>
                  <a:lnTo>
                    <a:pt x="424" y="1094"/>
                  </a:lnTo>
                  <a:lnTo>
                    <a:pt x="565" y="1047"/>
                  </a:lnTo>
                  <a:lnTo>
                    <a:pt x="518" y="965"/>
                  </a:lnTo>
                  <a:lnTo>
                    <a:pt x="459" y="836"/>
                  </a:lnTo>
                  <a:lnTo>
                    <a:pt x="424" y="706"/>
                  </a:lnTo>
                  <a:lnTo>
                    <a:pt x="365" y="588"/>
                  </a:lnTo>
                  <a:lnTo>
                    <a:pt x="342" y="471"/>
                  </a:lnTo>
                  <a:lnTo>
                    <a:pt x="283" y="353"/>
                  </a:lnTo>
                  <a:lnTo>
                    <a:pt x="236" y="235"/>
                  </a:lnTo>
                  <a:lnTo>
                    <a:pt x="177" y="118"/>
                  </a:lnTo>
                  <a:lnTo>
                    <a:pt x="130" y="0"/>
                  </a:lnTo>
                  <a:close/>
                </a:path>
              </a:pathLst>
            </a:custGeom>
            <a:solidFill>
              <a:srgbClr val="10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01;p17"/>
            <p:cNvSpPr/>
            <p:nvPr/>
          </p:nvSpPr>
          <p:spPr>
            <a:xfrm>
              <a:off x="3796551" y="3005405"/>
              <a:ext cx="101326" cy="181941"/>
            </a:xfrm>
            <a:custGeom>
              <a:avLst/>
              <a:gdLst/>
              <a:ahLst/>
              <a:cxnLst/>
              <a:rect l="l" t="t" r="r" b="b"/>
              <a:pathLst>
                <a:path w="636" h="1142" extrusionOk="0">
                  <a:moveTo>
                    <a:pt x="306" y="177"/>
                  </a:moveTo>
                  <a:lnTo>
                    <a:pt x="377" y="188"/>
                  </a:lnTo>
                  <a:lnTo>
                    <a:pt x="424" y="247"/>
                  </a:lnTo>
                  <a:lnTo>
                    <a:pt x="483" y="412"/>
                  </a:lnTo>
                  <a:lnTo>
                    <a:pt x="483" y="471"/>
                  </a:lnTo>
                  <a:lnTo>
                    <a:pt x="459" y="518"/>
                  </a:lnTo>
                  <a:lnTo>
                    <a:pt x="365" y="541"/>
                  </a:lnTo>
                  <a:lnTo>
                    <a:pt x="306" y="424"/>
                  </a:lnTo>
                  <a:lnTo>
                    <a:pt x="283" y="306"/>
                  </a:lnTo>
                  <a:lnTo>
                    <a:pt x="224" y="188"/>
                  </a:lnTo>
                  <a:lnTo>
                    <a:pt x="306" y="177"/>
                  </a:lnTo>
                  <a:close/>
                  <a:moveTo>
                    <a:pt x="342" y="0"/>
                  </a:moveTo>
                  <a:lnTo>
                    <a:pt x="236" y="12"/>
                  </a:lnTo>
                  <a:lnTo>
                    <a:pt x="106" y="35"/>
                  </a:lnTo>
                  <a:lnTo>
                    <a:pt x="0" y="83"/>
                  </a:lnTo>
                  <a:lnTo>
                    <a:pt x="47" y="200"/>
                  </a:lnTo>
                  <a:lnTo>
                    <a:pt x="106" y="318"/>
                  </a:lnTo>
                  <a:lnTo>
                    <a:pt x="142" y="436"/>
                  </a:lnTo>
                  <a:lnTo>
                    <a:pt x="200" y="553"/>
                  </a:lnTo>
                  <a:lnTo>
                    <a:pt x="248" y="671"/>
                  </a:lnTo>
                  <a:lnTo>
                    <a:pt x="295" y="789"/>
                  </a:lnTo>
                  <a:lnTo>
                    <a:pt x="342" y="906"/>
                  </a:lnTo>
                  <a:lnTo>
                    <a:pt x="365" y="1024"/>
                  </a:lnTo>
                  <a:lnTo>
                    <a:pt x="424" y="1142"/>
                  </a:lnTo>
                  <a:lnTo>
                    <a:pt x="577" y="1118"/>
                  </a:lnTo>
                  <a:lnTo>
                    <a:pt x="518" y="965"/>
                  </a:lnTo>
                  <a:lnTo>
                    <a:pt x="459" y="836"/>
                  </a:lnTo>
                  <a:lnTo>
                    <a:pt x="412" y="706"/>
                  </a:lnTo>
                  <a:lnTo>
                    <a:pt x="483" y="683"/>
                  </a:lnTo>
                  <a:lnTo>
                    <a:pt x="612" y="553"/>
                  </a:lnTo>
                  <a:lnTo>
                    <a:pt x="636" y="459"/>
                  </a:lnTo>
                  <a:lnTo>
                    <a:pt x="601" y="353"/>
                  </a:lnTo>
                  <a:lnTo>
                    <a:pt x="553" y="188"/>
                  </a:lnTo>
                  <a:lnTo>
                    <a:pt x="495" y="94"/>
                  </a:lnTo>
                  <a:lnTo>
                    <a:pt x="424" y="24"/>
                  </a:lnTo>
                  <a:lnTo>
                    <a:pt x="342" y="0"/>
                  </a:lnTo>
                  <a:close/>
                </a:path>
              </a:pathLst>
            </a:custGeom>
            <a:solidFill>
              <a:srgbClr val="10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02;p17"/>
            <p:cNvSpPr/>
            <p:nvPr/>
          </p:nvSpPr>
          <p:spPr>
            <a:xfrm>
              <a:off x="3580995" y="3072796"/>
              <a:ext cx="144501" cy="182100"/>
            </a:xfrm>
            <a:custGeom>
              <a:avLst/>
              <a:gdLst/>
              <a:ahLst/>
              <a:cxnLst/>
              <a:rect l="l" t="t" r="r" b="b"/>
              <a:pathLst>
                <a:path w="907" h="1143" extrusionOk="0">
                  <a:moveTo>
                    <a:pt x="306" y="166"/>
                  </a:moveTo>
                  <a:lnTo>
                    <a:pt x="424" y="236"/>
                  </a:lnTo>
                  <a:lnTo>
                    <a:pt x="530" y="413"/>
                  </a:lnTo>
                  <a:lnTo>
                    <a:pt x="530" y="483"/>
                  </a:lnTo>
                  <a:lnTo>
                    <a:pt x="471" y="530"/>
                  </a:lnTo>
                  <a:lnTo>
                    <a:pt x="377" y="542"/>
                  </a:lnTo>
                  <a:lnTo>
                    <a:pt x="318" y="424"/>
                  </a:lnTo>
                  <a:lnTo>
                    <a:pt x="283" y="307"/>
                  </a:lnTo>
                  <a:lnTo>
                    <a:pt x="224" y="189"/>
                  </a:lnTo>
                  <a:lnTo>
                    <a:pt x="306" y="166"/>
                  </a:lnTo>
                  <a:close/>
                  <a:moveTo>
                    <a:pt x="235" y="1"/>
                  </a:moveTo>
                  <a:lnTo>
                    <a:pt x="118" y="48"/>
                  </a:lnTo>
                  <a:lnTo>
                    <a:pt x="0" y="71"/>
                  </a:lnTo>
                  <a:lnTo>
                    <a:pt x="59" y="189"/>
                  </a:lnTo>
                  <a:lnTo>
                    <a:pt x="94" y="307"/>
                  </a:lnTo>
                  <a:lnTo>
                    <a:pt x="153" y="424"/>
                  </a:lnTo>
                  <a:lnTo>
                    <a:pt x="200" y="542"/>
                  </a:lnTo>
                  <a:lnTo>
                    <a:pt x="247" y="660"/>
                  </a:lnTo>
                  <a:lnTo>
                    <a:pt x="271" y="789"/>
                  </a:lnTo>
                  <a:lnTo>
                    <a:pt x="330" y="907"/>
                  </a:lnTo>
                  <a:lnTo>
                    <a:pt x="377" y="1025"/>
                  </a:lnTo>
                  <a:lnTo>
                    <a:pt x="424" y="1142"/>
                  </a:lnTo>
                  <a:lnTo>
                    <a:pt x="553" y="1107"/>
                  </a:lnTo>
                  <a:lnTo>
                    <a:pt x="506" y="966"/>
                  </a:lnTo>
                  <a:lnTo>
                    <a:pt x="447" y="836"/>
                  </a:lnTo>
                  <a:lnTo>
                    <a:pt x="412" y="707"/>
                  </a:lnTo>
                  <a:lnTo>
                    <a:pt x="483" y="683"/>
                  </a:lnTo>
                  <a:lnTo>
                    <a:pt x="494" y="683"/>
                  </a:lnTo>
                  <a:lnTo>
                    <a:pt x="553" y="777"/>
                  </a:lnTo>
                  <a:lnTo>
                    <a:pt x="624" y="872"/>
                  </a:lnTo>
                  <a:lnTo>
                    <a:pt x="671" y="977"/>
                  </a:lnTo>
                  <a:lnTo>
                    <a:pt x="741" y="1072"/>
                  </a:lnTo>
                  <a:lnTo>
                    <a:pt x="906" y="1036"/>
                  </a:lnTo>
                  <a:lnTo>
                    <a:pt x="836" y="919"/>
                  </a:lnTo>
                  <a:lnTo>
                    <a:pt x="741" y="813"/>
                  </a:lnTo>
                  <a:lnTo>
                    <a:pt x="671" y="695"/>
                  </a:lnTo>
                  <a:lnTo>
                    <a:pt x="600" y="577"/>
                  </a:lnTo>
                  <a:lnTo>
                    <a:pt x="624" y="460"/>
                  </a:lnTo>
                  <a:lnTo>
                    <a:pt x="612" y="354"/>
                  </a:lnTo>
                  <a:lnTo>
                    <a:pt x="541" y="213"/>
                  </a:lnTo>
                  <a:lnTo>
                    <a:pt x="494" y="107"/>
                  </a:lnTo>
                  <a:lnTo>
                    <a:pt x="424" y="36"/>
                  </a:lnTo>
                  <a:lnTo>
                    <a:pt x="341" y="1"/>
                  </a:lnTo>
                  <a:close/>
                </a:path>
              </a:pathLst>
            </a:custGeom>
            <a:solidFill>
              <a:srgbClr val="485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03;p17"/>
            <p:cNvSpPr/>
            <p:nvPr/>
          </p:nvSpPr>
          <p:spPr>
            <a:xfrm>
              <a:off x="3712113" y="3040932"/>
              <a:ext cx="88262" cy="183852"/>
            </a:xfrm>
            <a:custGeom>
              <a:avLst/>
              <a:gdLst/>
              <a:ahLst/>
              <a:cxnLst/>
              <a:rect l="l" t="t" r="r" b="b"/>
              <a:pathLst>
                <a:path w="554" h="1154" extrusionOk="0">
                  <a:moveTo>
                    <a:pt x="130" y="1"/>
                  </a:moveTo>
                  <a:lnTo>
                    <a:pt x="1" y="60"/>
                  </a:lnTo>
                  <a:lnTo>
                    <a:pt x="24" y="177"/>
                  </a:lnTo>
                  <a:lnTo>
                    <a:pt x="83" y="295"/>
                  </a:lnTo>
                  <a:lnTo>
                    <a:pt x="119" y="424"/>
                  </a:lnTo>
                  <a:lnTo>
                    <a:pt x="177" y="542"/>
                  </a:lnTo>
                  <a:lnTo>
                    <a:pt x="213" y="660"/>
                  </a:lnTo>
                  <a:lnTo>
                    <a:pt x="272" y="777"/>
                  </a:lnTo>
                  <a:lnTo>
                    <a:pt x="307" y="907"/>
                  </a:lnTo>
                  <a:lnTo>
                    <a:pt x="366" y="1024"/>
                  </a:lnTo>
                  <a:lnTo>
                    <a:pt x="413" y="1154"/>
                  </a:lnTo>
                  <a:lnTo>
                    <a:pt x="554" y="1119"/>
                  </a:lnTo>
                  <a:lnTo>
                    <a:pt x="530" y="954"/>
                  </a:lnTo>
                  <a:lnTo>
                    <a:pt x="472" y="836"/>
                  </a:lnTo>
                  <a:lnTo>
                    <a:pt x="413" y="719"/>
                  </a:lnTo>
                  <a:lnTo>
                    <a:pt x="366" y="601"/>
                  </a:lnTo>
                  <a:lnTo>
                    <a:pt x="319" y="483"/>
                  </a:lnTo>
                  <a:lnTo>
                    <a:pt x="272" y="366"/>
                  </a:lnTo>
                  <a:lnTo>
                    <a:pt x="213" y="248"/>
                  </a:lnTo>
                  <a:lnTo>
                    <a:pt x="177" y="130"/>
                  </a:lnTo>
                  <a:lnTo>
                    <a:pt x="130" y="1"/>
                  </a:lnTo>
                  <a:close/>
                </a:path>
              </a:pathLst>
            </a:custGeom>
            <a:solidFill>
              <a:srgbClr val="485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04;p17"/>
            <p:cNvSpPr/>
            <p:nvPr/>
          </p:nvSpPr>
          <p:spPr>
            <a:xfrm>
              <a:off x="3783487" y="3009069"/>
              <a:ext cx="101326" cy="183852"/>
            </a:xfrm>
            <a:custGeom>
              <a:avLst/>
              <a:gdLst/>
              <a:ahLst/>
              <a:cxnLst/>
              <a:rect l="l" t="t" r="r" b="b"/>
              <a:pathLst>
                <a:path w="636" h="1154" extrusionOk="0">
                  <a:moveTo>
                    <a:pt x="306" y="154"/>
                  </a:moveTo>
                  <a:lnTo>
                    <a:pt x="377" y="165"/>
                  </a:lnTo>
                  <a:lnTo>
                    <a:pt x="424" y="236"/>
                  </a:lnTo>
                  <a:lnTo>
                    <a:pt x="482" y="389"/>
                  </a:lnTo>
                  <a:lnTo>
                    <a:pt x="494" y="460"/>
                  </a:lnTo>
                  <a:lnTo>
                    <a:pt x="447" y="507"/>
                  </a:lnTo>
                  <a:lnTo>
                    <a:pt x="365" y="518"/>
                  </a:lnTo>
                  <a:lnTo>
                    <a:pt x="306" y="413"/>
                  </a:lnTo>
                  <a:lnTo>
                    <a:pt x="271" y="295"/>
                  </a:lnTo>
                  <a:lnTo>
                    <a:pt x="212" y="177"/>
                  </a:lnTo>
                  <a:lnTo>
                    <a:pt x="306" y="154"/>
                  </a:lnTo>
                  <a:close/>
                  <a:moveTo>
                    <a:pt x="224" y="1"/>
                  </a:moveTo>
                  <a:lnTo>
                    <a:pt x="118" y="24"/>
                  </a:lnTo>
                  <a:lnTo>
                    <a:pt x="0" y="48"/>
                  </a:lnTo>
                  <a:lnTo>
                    <a:pt x="47" y="177"/>
                  </a:lnTo>
                  <a:lnTo>
                    <a:pt x="106" y="295"/>
                  </a:lnTo>
                  <a:lnTo>
                    <a:pt x="153" y="413"/>
                  </a:lnTo>
                  <a:lnTo>
                    <a:pt x="200" y="530"/>
                  </a:lnTo>
                  <a:lnTo>
                    <a:pt x="259" y="648"/>
                  </a:lnTo>
                  <a:lnTo>
                    <a:pt x="294" y="766"/>
                  </a:lnTo>
                  <a:lnTo>
                    <a:pt x="341" y="883"/>
                  </a:lnTo>
                  <a:lnTo>
                    <a:pt x="377" y="1024"/>
                  </a:lnTo>
                  <a:lnTo>
                    <a:pt x="412" y="1154"/>
                  </a:lnTo>
                  <a:lnTo>
                    <a:pt x="565" y="1107"/>
                  </a:lnTo>
                  <a:lnTo>
                    <a:pt x="506" y="977"/>
                  </a:lnTo>
                  <a:lnTo>
                    <a:pt x="459" y="848"/>
                  </a:lnTo>
                  <a:lnTo>
                    <a:pt x="412" y="707"/>
                  </a:lnTo>
                  <a:lnTo>
                    <a:pt x="494" y="683"/>
                  </a:lnTo>
                  <a:lnTo>
                    <a:pt x="612" y="566"/>
                  </a:lnTo>
                  <a:lnTo>
                    <a:pt x="635" y="460"/>
                  </a:lnTo>
                  <a:lnTo>
                    <a:pt x="588" y="354"/>
                  </a:lnTo>
                  <a:lnTo>
                    <a:pt x="553" y="201"/>
                  </a:lnTo>
                  <a:lnTo>
                    <a:pt x="494" y="107"/>
                  </a:lnTo>
                  <a:lnTo>
                    <a:pt x="412" y="36"/>
                  </a:lnTo>
                  <a:lnTo>
                    <a:pt x="330" y="1"/>
                  </a:lnTo>
                  <a:close/>
                </a:path>
              </a:pathLst>
            </a:custGeom>
            <a:solidFill>
              <a:srgbClr val="485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05;p17"/>
            <p:cNvSpPr/>
            <p:nvPr/>
          </p:nvSpPr>
          <p:spPr>
            <a:xfrm>
              <a:off x="3513445" y="2684698"/>
              <a:ext cx="165212" cy="294578"/>
            </a:xfrm>
            <a:custGeom>
              <a:avLst/>
              <a:gdLst/>
              <a:ahLst/>
              <a:cxnLst/>
              <a:rect l="l" t="t" r="r" b="b"/>
              <a:pathLst>
                <a:path w="1037" h="1849" extrusionOk="0">
                  <a:moveTo>
                    <a:pt x="707" y="1"/>
                  </a:moveTo>
                  <a:lnTo>
                    <a:pt x="542" y="130"/>
                  </a:lnTo>
                  <a:cubicBezTo>
                    <a:pt x="542" y="130"/>
                    <a:pt x="718" y="213"/>
                    <a:pt x="436" y="495"/>
                  </a:cubicBezTo>
                  <a:cubicBezTo>
                    <a:pt x="153" y="778"/>
                    <a:pt x="83" y="966"/>
                    <a:pt x="153" y="1036"/>
                  </a:cubicBezTo>
                  <a:cubicBezTo>
                    <a:pt x="224" y="1095"/>
                    <a:pt x="318" y="1307"/>
                    <a:pt x="259" y="1366"/>
                  </a:cubicBezTo>
                  <a:cubicBezTo>
                    <a:pt x="201" y="1425"/>
                    <a:pt x="0" y="1719"/>
                    <a:pt x="0" y="1719"/>
                  </a:cubicBezTo>
                  <a:lnTo>
                    <a:pt x="271" y="1848"/>
                  </a:lnTo>
                  <a:cubicBezTo>
                    <a:pt x="683" y="1472"/>
                    <a:pt x="506" y="1295"/>
                    <a:pt x="436" y="1178"/>
                  </a:cubicBezTo>
                  <a:cubicBezTo>
                    <a:pt x="365" y="1072"/>
                    <a:pt x="389" y="1001"/>
                    <a:pt x="471" y="919"/>
                  </a:cubicBezTo>
                  <a:cubicBezTo>
                    <a:pt x="554" y="848"/>
                    <a:pt x="1036" y="330"/>
                    <a:pt x="954" y="213"/>
                  </a:cubicBezTo>
                  <a:cubicBezTo>
                    <a:pt x="860" y="95"/>
                    <a:pt x="707" y="1"/>
                    <a:pt x="707"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06;p17"/>
            <p:cNvSpPr/>
            <p:nvPr/>
          </p:nvSpPr>
          <p:spPr>
            <a:xfrm>
              <a:off x="5039542" y="4184513"/>
              <a:ext cx="127613" cy="69622"/>
            </a:xfrm>
            <a:custGeom>
              <a:avLst/>
              <a:gdLst/>
              <a:ahLst/>
              <a:cxnLst/>
              <a:rect l="l" t="t" r="r" b="b"/>
              <a:pathLst>
                <a:path w="801" h="437" extrusionOk="0">
                  <a:moveTo>
                    <a:pt x="361" y="1"/>
                  </a:moveTo>
                  <a:cubicBezTo>
                    <a:pt x="356" y="1"/>
                    <a:pt x="353" y="1"/>
                    <a:pt x="353" y="1"/>
                  </a:cubicBezTo>
                  <a:lnTo>
                    <a:pt x="165" y="24"/>
                  </a:lnTo>
                  <a:lnTo>
                    <a:pt x="83" y="154"/>
                  </a:lnTo>
                  <a:cubicBezTo>
                    <a:pt x="0" y="260"/>
                    <a:pt x="59" y="413"/>
                    <a:pt x="200" y="436"/>
                  </a:cubicBezTo>
                  <a:lnTo>
                    <a:pt x="377" y="436"/>
                  </a:lnTo>
                  <a:lnTo>
                    <a:pt x="800" y="319"/>
                  </a:lnTo>
                  <a:cubicBezTo>
                    <a:pt x="573" y="19"/>
                    <a:pt x="400" y="1"/>
                    <a:pt x="361"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07;p17"/>
            <p:cNvSpPr/>
            <p:nvPr/>
          </p:nvSpPr>
          <p:spPr>
            <a:xfrm>
              <a:off x="5142620" y="4119034"/>
              <a:ext cx="176364" cy="106902"/>
            </a:xfrm>
            <a:custGeom>
              <a:avLst/>
              <a:gdLst/>
              <a:ahLst/>
              <a:cxnLst/>
              <a:rect l="l" t="t" r="r" b="b"/>
              <a:pathLst>
                <a:path w="1107" h="671" extrusionOk="0">
                  <a:moveTo>
                    <a:pt x="0" y="0"/>
                  </a:moveTo>
                  <a:lnTo>
                    <a:pt x="0" y="0"/>
                  </a:lnTo>
                  <a:cubicBezTo>
                    <a:pt x="283" y="200"/>
                    <a:pt x="389" y="671"/>
                    <a:pt x="389" y="671"/>
                  </a:cubicBezTo>
                  <a:lnTo>
                    <a:pt x="1107" y="447"/>
                  </a:lnTo>
                  <a:lnTo>
                    <a:pt x="0"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8;p17"/>
            <p:cNvSpPr/>
            <p:nvPr/>
          </p:nvSpPr>
          <p:spPr>
            <a:xfrm>
              <a:off x="5060094" y="4123813"/>
              <a:ext cx="179551" cy="117098"/>
            </a:xfrm>
            <a:custGeom>
              <a:avLst/>
              <a:gdLst/>
              <a:ahLst/>
              <a:cxnLst/>
              <a:rect l="l" t="t" r="r" b="b"/>
              <a:pathLst>
                <a:path w="1127" h="735" extrusionOk="0">
                  <a:moveTo>
                    <a:pt x="407" y="0"/>
                  </a:moveTo>
                  <a:cubicBezTo>
                    <a:pt x="371" y="0"/>
                    <a:pt x="334" y="2"/>
                    <a:pt x="295" y="5"/>
                  </a:cubicBezTo>
                  <a:lnTo>
                    <a:pt x="1" y="441"/>
                  </a:lnTo>
                  <a:cubicBezTo>
                    <a:pt x="1" y="441"/>
                    <a:pt x="23" y="437"/>
                    <a:pt x="60" y="437"/>
                  </a:cubicBezTo>
                  <a:cubicBezTo>
                    <a:pt x="174" y="437"/>
                    <a:pt x="427" y="470"/>
                    <a:pt x="648" y="735"/>
                  </a:cubicBezTo>
                  <a:lnTo>
                    <a:pt x="1083" y="653"/>
                  </a:lnTo>
                  <a:cubicBezTo>
                    <a:pt x="1083" y="653"/>
                    <a:pt x="1126" y="0"/>
                    <a:pt x="407"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9;p17"/>
            <p:cNvSpPr/>
            <p:nvPr/>
          </p:nvSpPr>
          <p:spPr>
            <a:xfrm>
              <a:off x="5091957" y="4008308"/>
              <a:ext cx="155813" cy="73286"/>
            </a:xfrm>
            <a:custGeom>
              <a:avLst/>
              <a:gdLst/>
              <a:ahLst/>
              <a:cxnLst/>
              <a:rect l="l" t="t" r="r" b="b"/>
              <a:pathLst>
                <a:path w="978" h="460" extrusionOk="0">
                  <a:moveTo>
                    <a:pt x="1" y="1"/>
                  </a:moveTo>
                  <a:lnTo>
                    <a:pt x="48" y="460"/>
                  </a:lnTo>
                  <a:lnTo>
                    <a:pt x="977" y="424"/>
                  </a:lnTo>
                  <a:lnTo>
                    <a:pt x="1"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10;p17"/>
            <p:cNvSpPr/>
            <p:nvPr/>
          </p:nvSpPr>
          <p:spPr>
            <a:xfrm>
              <a:off x="5080805" y="4069805"/>
              <a:ext cx="303818" cy="133667"/>
            </a:xfrm>
            <a:custGeom>
              <a:avLst/>
              <a:gdLst/>
              <a:ahLst/>
              <a:cxnLst/>
              <a:rect l="l" t="t" r="r" b="b"/>
              <a:pathLst>
                <a:path w="1907" h="839" extrusionOk="0">
                  <a:moveTo>
                    <a:pt x="807" y="0"/>
                  </a:moveTo>
                  <a:cubicBezTo>
                    <a:pt x="451" y="0"/>
                    <a:pt x="0" y="97"/>
                    <a:pt x="0" y="97"/>
                  </a:cubicBezTo>
                  <a:lnTo>
                    <a:pt x="59" y="450"/>
                  </a:lnTo>
                  <a:cubicBezTo>
                    <a:pt x="146" y="424"/>
                    <a:pt x="237" y="412"/>
                    <a:pt x="329" y="412"/>
                  </a:cubicBezTo>
                  <a:cubicBezTo>
                    <a:pt x="891" y="412"/>
                    <a:pt x="1483" y="839"/>
                    <a:pt x="1483" y="839"/>
                  </a:cubicBezTo>
                  <a:lnTo>
                    <a:pt x="1906" y="674"/>
                  </a:lnTo>
                  <a:cubicBezTo>
                    <a:pt x="1906" y="674"/>
                    <a:pt x="1365" y="50"/>
                    <a:pt x="1012" y="15"/>
                  </a:cubicBezTo>
                  <a:cubicBezTo>
                    <a:pt x="951" y="5"/>
                    <a:pt x="881" y="0"/>
                    <a:pt x="807"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1;p17"/>
            <p:cNvSpPr/>
            <p:nvPr/>
          </p:nvSpPr>
          <p:spPr>
            <a:xfrm>
              <a:off x="5215747" y="3968957"/>
              <a:ext cx="195164" cy="116461"/>
            </a:xfrm>
            <a:custGeom>
              <a:avLst/>
              <a:gdLst/>
              <a:ahLst/>
              <a:cxnLst/>
              <a:rect l="l" t="t" r="r" b="b"/>
              <a:pathLst>
                <a:path w="1225" h="731" extrusionOk="0">
                  <a:moveTo>
                    <a:pt x="1036" y="1"/>
                  </a:moveTo>
                  <a:lnTo>
                    <a:pt x="0" y="36"/>
                  </a:lnTo>
                  <a:lnTo>
                    <a:pt x="1224" y="730"/>
                  </a:lnTo>
                  <a:lnTo>
                    <a:pt x="1036"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2;p17"/>
            <p:cNvSpPr/>
            <p:nvPr/>
          </p:nvSpPr>
          <p:spPr>
            <a:xfrm>
              <a:off x="5073317" y="3935182"/>
              <a:ext cx="376945" cy="255227"/>
            </a:xfrm>
            <a:custGeom>
              <a:avLst/>
              <a:gdLst/>
              <a:ahLst/>
              <a:cxnLst/>
              <a:rect l="l" t="t" r="r" b="b"/>
              <a:pathLst>
                <a:path w="2366" h="1602" extrusionOk="0">
                  <a:moveTo>
                    <a:pt x="106" y="1"/>
                  </a:moveTo>
                  <a:lnTo>
                    <a:pt x="0" y="248"/>
                  </a:lnTo>
                  <a:lnTo>
                    <a:pt x="71" y="519"/>
                  </a:lnTo>
                  <a:cubicBezTo>
                    <a:pt x="777" y="707"/>
                    <a:pt x="2036" y="1601"/>
                    <a:pt x="2036" y="1601"/>
                  </a:cubicBezTo>
                  <a:lnTo>
                    <a:pt x="2365" y="989"/>
                  </a:lnTo>
                  <a:cubicBezTo>
                    <a:pt x="1636" y="519"/>
                    <a:pt x="635" y="154"/>
                    <a:pt x="635" y="154"/>
                  </a:cubicBezTo>
                  <a:lnTo>
                    <a:pt x="106"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13;p17"/>
            <p:cNvSpPr/>
            <p:nvPr/>
          </p:nvSpPr>
          <p:spPr>
            <a:xfrm>
              <a:off x="5240122" y="3682185"/>
              <a:ext cx="135101" cy="161389"/>
            </a:xfrm>
            <a:custGeom>
              <a:avLst/>
              <a:gdLst/>
              <a:ahLst/>
              <a:cxnLst/>
              <a:rect l="l" t="t" r="r" b="b"/>
              <a:pathLst>
                <a:path w="848" h="1013" extrusionOk="0">
                  <a:moveTo>
                    <a:pt x="636" y="0"/>
                  </a:moveTo>
                  <a:lnTo>
                    <a:pt x="0" y="1012"/>
                  </a:lnTo>
                  <a:lnTo>
                    <a:pt x="848" y="1012"/>
                  </a:lnTo>
                  <a:lnTo>
                    <a:pt x="636"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14;p17"/>
            <p:cNvSpPr/>
            <p:nvPr/>
          </p:nvSpPr>
          <p:spPr>
            <a:xfrm>
              <a:off x="5075070" y="3809639"/>
              <a:ext cx="348905" cy="185286"/>
            </a:xfrm>
            <a:custGeom>
              <a:avLst/>
              <a:gdLst/>
              <a:ahLst/>
              <a:cxnLst/>
              <a:rect l="l" t="t" r="r" b="b"/>
              <a:pathLst>
                <a:path w="2190" h="1163" extrusionOk="0">
                  <a:moveTo>
                    <a:pt x="978" y="0"/>
                  </a:moveTo>
                  <a:lnTo>
                    <a:pt x="1" y="954"/>
                  </a:lnTo>
                  <a:cubicBezTo>
                    <a:pt x="321" y="1116"/>
                    <a:pt x="774" y="1163"/>
                    <a:pt x="1185" y="1163"/>
                  </a:cubicBezTo>
                  <a:cubicBezTo>
                    <a:pt x="1723" y="1163"/>
                    <a:pt x="2190" y="1083"/>
                    <a:pt x="2190" y="1083"/>
                  </a:cubicBezTo>
                  <a:lnTo>
                    <a:pt x="2013" y="24"/>
                  </a:lnTo>
                  <a:cubicBezTo>
                    <a:pt x="1805" y="59"/>
                    <a:pt x="1630" y="71"/>
                    <a:pt x="1487" y="71"/>
                  </a:cubicBezTo>
                  <a:cubicBezTo>
                    <a:pt x="1142" y="71"/>
                    <a:pt x="978" y="0"/>
                    <a:pt x="978"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15;p17"/>
            <p:cNvSpPr/>
            <p:nvPr/>
          </p:nvSpPr>
          <p:spPr>
            <a:xfrm>
              <a:off x="4913841" y="3682185"/>
              <a:ext cx="335841" cy="178276"/>
            </a:xfrm>
            <a:custGeom>
              <a:avLst/>
              <a:gdLst/>
              <a:ahLst/>
              <a:cxnLst/>
              <a:rect l="l" t="t" r="r" b="b"/>
              <a:pathLst>
                <a:path w="2108" h="1119" extrusionOk="0">
                  <a:moveTo>
                    <a:pt x="1" y="0"/>
                  </a:moveTo>
                  <a:lnTo>
                    <a:pt x="483" y="1118"/>
                  </a:lnTo>
                  <a:lnTo>
                    <a:pt x="2107" y="765"/>
                  </a:lnTo>
                  <a:lnTo>
                    <a:pt x="1"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16;p17"/>
            <p:cNvSpPr/>
            <p:nvPr/>
          </p:nvSpPr>
          <p:spPr>
            <a:xfrm>
              <a:off x="4807099" y="3528444"/>
              <a:ext cx="536263" cy="255227"/>
            </a:xfrm>
            <a:custGeom>
              <a:avLst/>
              <a:gdLst/>
              <a:ahLst/>
              <a:cxnLst/>
              <a:rect l="l" t="t" r="r" b="b"/>
              <a:pathLst>
                <a:path w="3366" h="1602" extrusionOk="0">
                  <a:moveTo>
                    <a:pt x="0" y="0"/>
                  </a:moveTo>
                  <a:lnTo>
                    <a:pt x="624" y="1153"/>
                  </a:lnTo>
                  <a:cubicBezTo>
                    <a:pt x="624" y="1153"/>
                    <a:pt x="1408" y="1601"/>
                    <a:pt x="2047" y="1601"/>
                  </a:cubicBezTo>
                  <a:cubicBezTo>
                    <a:pt x="2063" y="1601"/>
                    <a:pt x="2079" y="1601"/>
                    <a:pt x="2095" y="1601"/>
                  </a:cubicBezTo>
                  <a:cubicBezTo>
                    <a:pt x="2095" y="1601"/>
                    <a:pt x="2965" y="1424"/>
                    <a:pt x="3366" y="718"/>
                  </a:cubicBezTo>
                  <a:lnTo>
                    <a:pt x="0"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17;p17"/>
            <p:cNvSpPr/>
            <p:nvPr/>
          </p:nvSpPr>
          <p:spPr>
            <a:xfrm>
              <a:off x="4942040" y="3625946"/>
              <a:ext cx="421873" cy="352570"/>
            </a:xfrm>
            <a:custGeom>
              <a:avLst/>
              <a:gdLst/>
              <a:ahLst/>
              <a:cxnLst/>
              <a:rect l="l" t="t" r="r" b="b"/>
              <a:pathLst>
                <a:path w="2648" h="2213" extrusionOk="0">
                  <a:moveTo>
                    <a:pt x="2648" y="0"/>
                  </a:moveTo>
                  <a:lnTo>
                    <a:pt x="2271" y="106"/>
                  </a:lnTo>
                  <a:cubicBezTo>
                    <a:pt x="1295" y="1130"/>
                    <a:pt x="0" y="1189"/>
                    <a:pt x="0" y="1189"/>
                  </a:cubicBezTo>
                  <a:lnTo>
                    <a:pt x="753" y="2212"/>
                  </a:lnTo>
                  <a:cubicBezTo>
                    <a:pt x="2095" y="1824"/>
                    <a:pt x="2566" y="600"/>
                    <a:pt x="2566" y="600"/>
                  </a:cubicBezTo>
                  <a:lnTo>
                    <a:pt x="2648" y="0"/>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18;p17"/>
            <p:cNvSpPr/>
            <p:nvPr/>
          </p:nvSpPr>
          <p:spPr>
            <a:xfrm>
              <a:off x="4355276" y="4134010"/>
              <a:ext cx="101326" cy="56398"/>
            </a:xfrm>
            <a:custGeom>
              <a:avLst/>
              <a:gdLst/>
              <a:ahLst/>
              <a:cxnLst/>
              <a:rect l="l" t="t" r="r" b="b"/>
              <a:pathLst>
                <a:path w="636" h="354" extrusionOk="0">
                  <a:moveTo>
                    <a:pt x="330" y="0"/>
                  </a:moveTo>
                  <a:lnTo>
                    <a:pt x="330" y="24"/>
                  </a:lnTo>
                  <a:lnTo>
                    <a:pt x="165" y="24"/>
                  </a:lnTo>
                  <a:lnTo>
                    <a:pt x="82" y="106"/>
                  </a:lnTo>
                  <a:cubicBezTo>
                    <a:pt x="0" y="177"/>
                    <a:pt x="35" y="318"/>
                    <a:pt x="141" y="341"/>
                  </a:cubicBezTo>
                  <a:lnTo>
                    <a:pt x="283" y="353"/>
                  </a:lnTo>
                  <a:lnTo>
                    <a:pt x="636" y="318"/>
                  </a:lnTo>
                  <a:cubicBezTo>
                    <a:pt x="483" y="24"/>
                    <a:pt x="330" y="0"/>
                    <a:pt x="330"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19;p17"/>
            <p:cNvSpPr/>
            <p:nvPr/>
          </p:nvSpPr>
          <p:spPr>
            <a:xfrm>
              <a:off x="4452778" y="4090835"/>
              <a:ext cx="127613" cy="93838"/>
            </a:xfrm>
            <a:custGeom>
              <a:avLst/>
              <a:gdLst/>
              <a:ahLst/>
              <a:cxnLst/>
              <a:rect l="l" t="t" r="r" b="b"/>
              <a:pathLst>
                <a:path w="801" h="589" extrusionOk="0">
                  <a:moveTo>
                    <a:pt x="0" y="0"/>
                  </a:moveTo>
                  <a:lnTo>
                    <a:pt x="0" y="0"/>
                  </a:lnTo>
                  <a:cubicBezTo>
                    <a:pt x="188" y="189"/>
                    <a:pt x="200" y="589"/>
                    <a:pt x="200" y="589"/>
                  </a:cubicBezTo>
                  <a:lnTo>
                    <a:pt x="800" y="495"/>
                  </a:lnTo>
                  <a:lnTo>
                    <a:pt x="0"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20;p17"/>
            <p:cNvSpPr/>
            <p:nvPr/>
          </p:nvSpPr>
          <p:spPr>
            <a:xfrm>
              <a:off x="4375828" y="4087011"/>
              <a:ext cx="151033" cy="99573"/>
            </a:xfrm>
            <a:custGeom>
              <a:avLst/>
              <a:gdLst/>
              <a:ahLst/>
              <a:cxnLst/>
              <a:rect l="l" t="t" r="r" b="b"/>
              <a:pathLst>
                <a:path w="948" h="625" extrusionOk="0">
                  <a:moveTo>
                    <a:pt x="295" y="1"/>
                  </a:moveTo>
                  <a:lnTo>
                    <a:pt x="1" y="295"/>
                  </a:lnTo>
                  <a:cubicBezTo>
                    <a:pt x="1" y="295"/>
                    <a:pt x="295" y="295"/>
                    <a:pt x="471" y="625"/>
                  </a:cubicBezTo>
                  <a:lnTo>
                    <a:pt x="824" y="625"/>
                  </a:lnTo>
                  <a:cubicBezTo>
                    <a:pt x="824" y="625"/>
                    <a:pt x="825" y="625"/>
                    <a:pt x="825" y="625"/>
                  </a:cubicBezTo>
                  <a:cubicBezTo>
                    <a:pt x="838" y="625"/>
                    <a:pt x="947" y="59"/>
                    <a:pt x="295"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21;p17"/>
            <p:cNvSpPr/>
            <p:nvPr/>
          </p:nvSpPr>
          <p:spPr>
            <a:xfrm>
              <a:off x="4422667" y="3993332"/>
              <a:ext cx="116461" cy="75198"/>
            </a:xfrm>
            <a:custGeom>
              <a:avLst/>
              <a:gdLst/>
              <a:ahLst/>
              <a:cxnLst/>
              <a:rect l="l" t="t" r="r" b="b"/>
              <a:pathLst>
                <a:path w="731" h="472" extrusionOk="0">
                  <a:moveTo>
                    <a:pt x="24" y="1"/>
                  </a:moveTo>
                  <a:lnTo>
                    <a:pt x="1" y="377"/>
                  </a:lnTo>
                  <a:lnTo>
                    <a:pt x="730" y="471"/>
                  </a:lnTo>
                  <a:lnTo>
                    <a:pt x="24"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22;p17"/>
            <p:cNvSpPr/>
            <p:nvPr/>
          </p:nvSpPr>
          <p:spPr>
            <a:xfrm>
              <a:off x="4407691" y="4052280"/>
              <a:ext cx="230692" cy="124905"/>
            </a:xfrm>
            <a:custGeom>
              <a:avLst/>
              <a:gdLst/>
              <a:ahLst/>
              <a:cxnLst/>
              <a:rect l="l" t="t" r="r" b="b"/>
              <a:pathLst>
                <a:path w="1448" h="784" extrusionOk="0">
                  <a:moveTo>
                    <a:pt x="236" y="1"/>
                  </a:moveTo>
                  <a:cubicBezTo>
                    <a:pt x="100" y="1"/>
                    <a:pt x="1" y="7"/>
                    <a:pt x="1" y="7"/>
                  </a:cubicBezTo>
                  <a:lnTo>
                    <a:pt x="1" y="278"/>
                  </a:lnTo>
                  <a:cubicBezTo>
                    <a:pt x="27" y="275"/>
                    <a:pt x="54" y="274"/>
                    <a:pt x="81" y="274"/>
                  </a:cubicBezTo>
                  <a:cubicBezTo>
                    <a:pt x="594" y="274"/>
                    <a:pt x="1083" y="784"/>
                    <a:pt x="1083" y="784"/>
                  </a:cubicBezTo>
                  <a:lnTo>
                    <a:pt x="1448" y="713"/>
                  </a:lnTo>
                  <a:cubicBezTo>
                    <a:pt x="1448" y="713"/>
                    <a:pt x="1083" y="148"/>
                    <a:pt x="824" y="66"/>
                  </a:cubicBezTo>
                  <a:cubicBezTo>
                    <a:pt x="663" y="12"/>
                    <a:pt x="417" y="1"/>
                    <a:pt x="236"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23;p17"/>
            <p:cNvSpPr/>
            <p:nvPr/>
          </p:nvSpPr>
          <p:spPr>
            <a:xfrm>
              <a:off x="4529568" y="3983933"/>
              <a:ext cx="140837" cy="112637"/>
            </a:xfrm>
            <a:custGeom>
              <a:avLst/>
              <a:gdLst/>
              <a:ahLst/>
              <a:cxnLst/>
              <a:rect l="l" t="t" r="r" b="b"/>
              <a:pathLst>
                <a:path w="884" h="707" extrusionOk="0">
                  <a:moveTo>
                    <a:pt x="0" y="1"/>
                  </a:moveTo>
                  <a:lnTo>
                    <a:pt x="883" y="707"/>
                  </a:lnTo>
                  <a:lnTo>
                    <a:pt x="824" y="107"/>
                  </a:lnTo>
                  <a:lnTo>
                    <a:pt x="0"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24;p17"/>
            <p:cNvSpPr/>
            <p:nvPr/>
          </p:nvSpPr>
          <p:spPr>
            <a:xfrm>
              <a:off x="4415179" y="3937093"/>
              <a:ext cx="285178" cy="242003"/>
            </a:xfrm>
            <a:custGeom>
              <a:avLst/>
              <a:gdLst/>
              <a:ahLst/>
              <a:cxnLst/>
              <a:rect l="l" t="t" r="r" b="b"/>
              <a:pathLst>
                <a:path w="1790" h="1519" extrusionOk="0">
                  <a:moveTo>
                    <a:pt x="118" y="1"/>
                  </a:moveTo>
                  <a:lnTo>
                    <a:pt x="1" y="177"/>
                  </a:lnTo>
                  <a:lnTo>
                    <a:pt x="24" y="401"/>
                  </a:lnTo>
                  <a:cubicBezTo>
                    <a:pt x="565" y="636"/>
                    <a:pt x="1436" y="1519"/>
                    <a:pt x="1436" y="1519"/>
                  </a:cubicBezTo>
                  <a:lnTo>
                    <a:pt x="1789" y="1083"/>
                  </a:lnTo>
                  <a:cubicBezTo>
                    <a:pt x="1260" y="601"/>
                    <a:pt x="518" y="177"/>
                    <a:pt x="518" y="177"/>
                  </a:cubicBezTo>
                  <a:lnTo>
                    <a:pt x="118"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25;p17"/>
            <p:cNvSpPr/>
            <p:nvPr/>
          </p:nvSpPr>
          <p:spPr>
            <a:xfrm>
              <a:off x="4565255" y="3766464"/>
              <a:ext cx="106902" cy="133349"/>
            </a:xfrm>
            <a:custGeom>
              <a:avLst/>
              <a:gdLst/>
              <a:ahLst/>
              <a:cxnLst/>
              <a:rect l="l" t="t" r="r" b="b"/>
              <a:pathLst>
                <a:path w="671" h="837" extrusionOk="0">
                  <a:moveTo>
                    <a:pt x="636" y="1"/>
                  </a:moveTo>
                  <a:lnTo>
                    <a:pt x="0" y="742"/>
                  </a:lnTo>
                  <a:lnTo>
                    <a:pt x="671" y="836"/>
                  </a:lnTo>
                  <a:lnTo>
                    <a:pt x="636"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26;p17"/>
            <p:cNvSpPr/>
            <p:nvPr/>
          </p:nvSpPr>
          <p:spPr>
            <a:xfrm>
              <a:off x="4417091" y="3852814"/>
              <a:ext cx="273867" cy="165053"/>
            </a:xfrm>
            <a:custGeom>
              <a:avLst/>
              <a:gdLst/>
              <a:ahLst/>
              <a:cxnLst/>
              <a:rect l="l" t="t" r="r" b="b"/>
              <a:pathLst>
                <a:path w="1719" h="1036" extrusionOk="0">
                  <a:moveTo>
                    <a:pt x="895" y="0"/>
                  </a:moveTo>
                  <a:lnTo>
                    <a:pt x="0" y="635"/>
                  </a:lnTo>
                  <a:cubicBezTo>
                    <a:pt x="530" y="1036"/>
                    <a:pt x="1718" y="1036"/>
                    <a:pt x="1718" y="1036"/>
                  </a:cubicBezTo>
                  <a:lnTo>
                    <a:pt x="1718" y="165"/>
                  </a:lnTo>
                  <a:cubicBezTo>
                    <a:pt x="1154" y="165"/>
                    <a:pt x="895" y="0"/>
                    <a:pt x="895"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27;p17"/>
            <p:cNvSpPr/>
            <p:nvPr/>
          </p:nvSpPr>
          <p:spPr>
            <a:xfrm>
              <a:off x="4325165" y="3710225"/>
              <a:ext cx="251403" cy="151989"/>
            </a:xfrm>
            <a:custGeom>
              <a:avLst/>
              <a:gdLst/>
              <a:ahLst/>
              <a:cxnLst/>
              <a:rect l="l" t="t" r="r" b="b"/>
              <a:pathLst>
                <a:path w="1578" h="954" extrusionOk="0">
                  <a:moveTo>
                    <a:pt x="1" y="1"/>
                  </a:moveTo>
                  <a:lnTo>
                    <a:pt x="260" y="954"/>
                  </a:lnTo>
                  <a:lnTo>
                    <a:pt x="1578" y="895"/>
                  </a:lnTo>
                  <a:lnTo>
                    <a:pt x="1"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28;p17"/>
            <p:cNvSpPr/>
            <p:nvPr/>
          </p:nvSpPr>
          <p:spPr>
            <a:xfrm>
              <a:off x="4263350" y="3575283"/>
              <a:ext cx="407056" cy="245668"/>
            </a:xfrm>
            <a:custGeom>
              <a:avLst/>
              <a:gdLst/>
              <a:ahLst/>
              <a:cxnLst/>
              <a:rect l="l" t="t" r="r" b="b"/>
              <a:pathLst>
                <a:path w="2555" h="1542" extrusionOk="0">
                  <a:moveTo>
                    <a:pt x="0" y="0"/>
                  </a:moveTo>
                  <a:lnTo>
                    <a:pt x="330" y="1001"/>
                  </a:lnTo>
                  <a:cubicBezTo>
                    <a:pt x="330" y="1001"/>
                    <a:pt x="918" y="1471"/>
                    <a:pt x="1436" y="1542"/>
                  </a:cubicBezTo>
                  <a:cubicBezTo>
                    <a:pt x="1436" y="1542"/>
                    <a:pt x="2142" y="1507"/>
                    <a:pt x="2554" y="1012"/>
                  </a:cubicBezTo>
                  <a:lnTo>
                    <a:pt x="0"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29;p17"/>
            <p:cNvSpPr/>
            <p:nvPr/>
          </p:nvSpPr>
          <p:spPr>
            <a:xfrm>
              <a:off x="4332653" y="3727113"/>
              <a:ext cx="358305" cy="238339"/>
            </a:xfrm>
            <a:custGeom>
              <a:avLst/>
              <a:gdLst/>
              <a:ahLst/>
              <a:cxnLst/>
              <a:rect l="l" t="t" r="r" b="b"/>
              <a:pathLst>
                <a:path w="2249" h="1496" extrusionOk="0">
                  <a:moveTo>
                    <a:pt x="2248" y="1"/>
                  </a:moveTo>
                  <a:lnTo>
                    <a:pt x="1943" y="24"/>
                  </a:lnTo>
                  <a:cubicBezTo>
                    <a:pt x="1291" y="530"/>
                    <a:pt x="559" y="599"/>
                    <a:pt x="209" y="599"/>
                  </a:cubicBezTo>
                  <a:cubicBezTo>
                    <a:pt x="78" y="599"/>
                    <a:pt x="1" y="589"/>
                    <a:pt x="1" y="589"/>
                  </a:cubicBezTo>
                  <a:lnTo>
                    <a:pt x="1" y="589"/>
                  </a:lnTo>
                  <a:lnTo>
                    <a:pt x="425" y="1495"/>
                  </a:lnTo>
                  <a:cubicBezTo>
                    <a:pt x="1542" y="1377"/>
                    <a:pt x="2096" y="471"/>
                    <a:pt x="2096" y="471"/>
                  </a:cubicBezTo>
                  <a:lnTo>
                    <a:pt x="2248"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30;p17"/>
            <p:cNvSpPr/>
            <p:nvPr/>
          </p:nvSpPr>
          <p:spPr>
            <a:xfrm>
              <a:off x="3541644" y="2645347"/>
              <a:ext cx="80615" cy="62134"/>
            </a:xfrm>
            <a:custGeom>
              <a:avLst/>
              <a:gdLst/>
              <a:ahLst/>
              <a:cxnLst/>
              <a:rect l="l" t="t" r="r" b="b"/>
              <a:pathLst>
                <a:path w="506" h="390" extrusionOk="0">
                  <a:moveTo>
                    <a:pt x="153" y="1"/>
                  </a:moveTo>
                  <a:lnTo>
                    <a:pt x="12" y="83"/>
                  </a:lnTo>
                  <a:lnTo>
                    <a:pt x="0" y="389"/>
                  </a:lnTo>
                  <a:cubicBezTo>
                    <a:pt x="104" y="297"/>
                    <a:pt x="234" y="279"/>
                    <a:pt x="331" y="279"/>
                  </a:cubicBezTo>
                  <a:cubicBezTo>
                    <a:pt x="397" y="279"/>
                    <a:pt x="448" y="287"/>
                    <a:pt x="465" y="287"/>
                  </a:cubicBezTo>
                  <a:cubicBezTo>
                    <a:pt x="472" y="287"/>
                    <a:pt x="474" y="286"/>
                    <a:pt x="471" y="283"/>
                  </a:cubicBezTo>
                  <a:lnTo>
                    <a:pt x="506" y="224"/>
                  </a:lnTo>
                  <a:lnTo>
                    <a:pt x="506" y="166"/>
                  </a:lnTo>
                  <a:lnTo>
                    <a:pt x="153"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31;p17"/>
            <p:cNvSpPr/>
            <p:nvPr/>
          </p:nvSpPr>
          <p:spPr>
            <a:xfrm>
              <a:off x="3554708" y="2587355"/>
              <a:ext cx="120125" cy="84438"/>
            </a:xfrm>
            <a:custGeom>
              <a:avLst/>
              <a:gdLst/>
              <a:ahLst/>
              <a:cxnLst/>
              <a:rect l="l" t="t" r="r" b="b"/>
              <a:pathLst>
                <a:path w="754" h="530" extrusionOk="0">
                  <a:moveTo>
                    <a:pt x="165" y="0"/>
                  </a:moveTo>
                  <a:cubicBezTo>
                    <a:pt x="165" y="0"/>
                    <a:pt x="165" y="0"/>
                    <a:pt x="165" y="0"/>
                  </a:cubicBezTo>
                  <a:lnTo>
                    <a:pt x="165" y="0"/>
                  </a:lnTo>
                  <a:lnTo>
                    <a:pt x="165" y="0"/>
                  </a:lnTo>
                  <a:close/>
                  <a:moveTo>
                    <a:pt x="165" y="0"/>
                  </a:moveTo>
                  <a:lnTo>
                    <a:pt x="0" y="177"/>
                  </a:lnTo>
                  <a:cubicBezTo>
                    <a:pt x="448" y="271"/>
                    <a:pt x="636" y="530"/>
                    <a:pt x="636" y="530"/>
                  </a:cubicBezTo>
                  <a:lnTo>
                    <a:pt x="753" y="412"/>
                  </a:lnTo>
                  <a:cubicBezTo>
                    <a:pt x="604" y="112"/>
                    <a:pt x="172" y="5"/>
                    <a:pt x="165" y="0"/>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32;p17"/>
            <p:cNvSpPr/>
            <p:nvPr/>
          </p:nvSpPr>
          <p:spPr>
            <a:xfrm>
              <a:off x="3614611" y="2549756"/>
              <a:ext cx="101485" cy="93997"/>
            </a:xfrm>
            <a:custGeom>
              <a:avLst/>
              <a:gdLst/>
              <a:ahLst/>
              <a:cxnLst/>
              <a:rect l="l" t="t" r="r" b="b"/>
              <a:pathLst>
                <a:path w="637" h="590" extrusionOk="0">
                  <a:moveTo>
                    <a:pt x="166" y="1"/>
                  </a:moveTo>
                  <a:lnTo>
                    <a:pt x="1" y="107"/>
                  </a:lnTo>
                  <a:cubicBezTo>
                    <a:pt x="342" y="224"/>
                    <a:pt x="472" y="589"/>
                    <a:pt x="472" y="589"/>
                  </a:cubicBezTo>
                  <a:cubicBezTo>
                    <a:pt x="636" y="48"/>
                    <a:pt x="177" y="1"/>
                    <a:pt x="166"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33;p17"/>
            <p:cNvSpPr/>
            <p:nvPr/>
          </p:nvSpPr>
          <p:spPr>
            <a:xfrm>
              <a:off x="3554708" y="2639771"/>
              <a:ext cx="127613" cy="50822"/>
            </a:xfrm>
            <a:custGeom>
              <a:avLst/>
              <a:gdLst/>
              <a:ahLst/>
              <a:cxnLst/>
              <a:rect l="l" t="t" r="r" b="b"/>
              <a:pathLst>
                <a:path w="801" h="319" extrusionOk="0">
                  <a:moveTo>
                    <a:pt x="189" y="0"/>
                  </a:moveTo>
                  <a:lnTo>
                    <a:pt x="0" y="130"/>
                  </a:lnTo>
                  <a:cubicBezTo>
                    <a:pt x="283" y="142"/>
                    <a:pt x="506" y="318"/>
                    <a:pt x="506" y="318"/>
                  </a:cubicBezTo>
                  <a:lnTo>
                    <a:pt x="801" y="118"/>
                  </a:lnTo>
                  <a:cubicBezTo>
                    <a:pt x="636" y="48"/>
                    <a:pt x="530" y="48"/>
                    <a:pt x="530" y="48"/>
                  </a:cubicBezTo>
                  <a:lnTo>
                    <a:pt x="189"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34;p17"/>
            <p:cNvSpPr/>
            <p:nvPr/>
          </p:nvSpPr>
          <p:spPr>
            <a:xfrm>
              <a:off x="3537820" y="2609819"/>
              <a:ext cx="129525" cy="60222"/>
            </a:xfrm>
            <a:custGeom>
              <a:avLst/>
              <a:gdLst/>
              <a:ahLst/>
              <a:cxnLst/>
              <a:rect l="l" t="t" r="r" b="b"/>
              <a:pathLst>
                <a:path w="813" h="378" extrusionOk="0">
                  <a:moveTo>
                    <a:pt x="59" y="0"/>
                  </a:moveTo>
                  <a:cubicBezTo>
                    <a:pt x="30" y="177"/>
                    <a:pt x="25" y="330"/>
                    <a:pt x="10" y="368"/>
                  </a:cubicBezTo>
                  <a:lnTo>
                    <a:pt x="10" y="368"/>
                  </a:lnTo>
                  <a:cubicBezTo>
                    <a:pt x="140" y="258"/>
                    <a:pt x="337" y="230"/>
                    <a:pt x="504" y="230"/>
                  </a:cubicBezTo>
                  <a:cubicBezTo>
                    <a:pt x="674" y="230"/>
                    <a:pt x="812" y="259"/>
                    <a:pt x="812" y="259"/>
                  </a:cubicBezTo>
                  <a:cubicBezTo>
                    <a:pt x="530" y="36"/>
                    <a:pt x="59" y="0"/>
                    <a:pt x="59" y="0"/>
                  </a:cubicBezTo>
                  <a:close/>
                  <a:moveTo>
                    <a:pt x="10" y="368"/>
                  </a:moveTo>
                  <a:lnTo>
                    <a:pt x="10" y="368"/>
                  </a:lnTo>
                  <a:cubicBezTo>
                    <a:pt x="7" y="371"/>
                    <a:pt x="4" y="374"/>
                    <a:pt x="0" y="377"/>
                  </a:cubicBezTo>
                  <a:cubicBezTo>
                    <a:pt x="1" y="377"/>
                    <a:pt x="2" y="377"/>
                    <a:pt x="3" y="377"/>
                  </a:cubicBezTo>
                  <a:cubicBezTo>
                    <a:pt x="6" y="377"/>
                    <a:pt x="8" y="374"/>
                    <a:pt x="10" y="368"/>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35;p17"/>
            <p:cNvSpPr/>
            <p:nvPr/>
          </p:nvSpPr>
          <p:spPr>
            <a:xfrm>
              <a:off x="3571596" y="2564732"/>
              <a:ext cx="114549" cy="105150"/>
            </a:xfrm>
            <a:custGeom>
              <a:avLst/>
              <a:gdLst/>
              <a:ahLst/>
              <a:cxnLst/>
              <a:rect l="l" t="t" r="r" b="b"/>
              <a:pathLst>
                <a:path w="719" h="660" extrusionOk="0">
                  <a:moveTo>
                    <a:pt x="236" y="1"/>
                  </a:moveTo>
                  <a:lnTo>
                    <a:pt x="0" y="166"/>
                  </a:lnTo>
                  <a:cubicBezTo>
                    <a:pt x="318" y="201"/>
                    <a:pt x="706" y="648"/>
                    <a:pt x="706" y="660"/>
                  </a:cubicBezTo>
                  <a:lnTo>
                    <a:pt x="718" y="424"/>
                  </a:lnTo>
                  <a:cubicBezTo>
                    <a:pt x="565" y="71"/>
                    <a:pt x="236" y="1"/>
                    <a:pt x="236"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36;p17"/>
            <p:cNvSpPr/>
            <p:nvPr/>
          </p:nvSpPr>
          <p:spPr>
            <a:xfrm>
              <a:off x="3629746" y="2540357"/>
              <a:ext cx="90014" cy="84598"/>
            </a:xfrm>
            <a:custGeom>
              <a:avLst/>
              <a:gdLst/>
              <a:ahLst/>
              <a:cxnLst/>
              <a:rect l="l" t="t" r="r" b="b"/>
              <a:pathLst>
                <a:path w="565" h="531" extrusionOk="0">
                  <a:moveTo>
                    <a:pt x="424" y="1"/>
                  </a:moveTo>
                  <a:lnTo>
                    <a:pt x="0" y="71"/>
                  </a:lnTo>
                  <a:cubicBezTo>
                    <a:pt x="282" y="189"/>
                    <a:pt x="377" y="530"/>
                    <a:pt x="377" y="530"/>
                  </a:cubicBezTo>
                  <a:lnTo>
                    <a:pt x="565" y="118"/>
                  </a:lnTo>
                  <a:lnTo>
                    <a:pt x="424" y="1"/>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37;p17"/>
            <p:cNvSpPr/>
            <p:nvPr/>
          </p:nvSpPr>
          <p:spPr>
            <a:xfrm>
              <a:off x="3678497" y="2534781"/>
              <a:ext cx="78862" cy="159477"/>
            </a:xfrm>
            <a:custGeom>
              <a:avLst/>
              <a:gdLst/>
              <a:ahLst/>
              <a:cxnLst/>
              <a:rect l="l" t="t" r="r" b="b"/>
              <a:pathLst>
                <a:path w="495" h="1001" extrusionOk="0">
                  <a:moveTo>
                    <a:pt x="494" y="1"/>
                  </a:moveTo>
                  <a:lnTo>
                    <a:pt x="212" y="36"/>
                  </a:lnTo>
                  <a:cubicBezTo>
                    <a:pt x="212" y="36"/>
                    <a:pt x="0" y="318"/>
                    <a:pt x="35" y="848"/>
                  </a:cubicBezTo>
                  <a:lnTo>
                    <a:pt x="318" y="1001"/>
                  </a:lnTo>
                  <a:lnTo>
                    <a:pt x="494"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38;p17"/>
            <p:cNvSpPr/>
            <p:nvPr/>
          </p:nvSpPr>
          <p:spPr>
            <a:xfrm>
              <a:off x="3702873" y="2536692"/>
              <a:ext cx="65639" cy="180029"/>
            </a:xfrm>
            <a:custGeom>
              <a:avLst/>
              <a:gdLst/>
              <a:ahLst/>
              <a:cxnLst/>
              <a:rect l="l" t="t" r="r" b="b"/>
              <a:pathLst>
                <a:path w="412" h="1130" extrusionOk="0">
                  <a:moveTo>
                    <a:pt x="282" y="0"/>
                  </a:moveTo>
                  <a:cubicBezTo>
                    <a:pt x="282" y="0"/>
                    <a:pt x="0" y="353"/>
                    <a:pt x="24" y="977"/>
                  </a:cubicBezTo>
                  <a:lnTo>
                    <a:pt x="412" y="1130"/>
                  </a:lnTo>
                  <a:lnTo>
                    <a:pt x="412" y="1130"/>
                  </a:lnTo>
                  <a:lnTo>
                    <a:pt x="282"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39;p17"/>
            <p:cNvSpPr/>
            <p:nvPr/>
          </p:nvSpPr>
          <p:spPr>
            <a:xfrm>
              <a:off x="3747800" y="2517893"/>
              <a:ext cx="125702" cy="200740"/>
            </a:xfrm>
            <a:custGeom>
              <a:avLst/>
              <a:gdLst/>
              <a:ahLst/>
              <a:cxnLst/>
              <a:rect l="l" t="t" r="r" b="b"/>
              <a:pathLst>
                <a:path w="789" h="1260" extrusionOk="0">
                  <a:moveTo>
                    <a:pt x="789" y="1"/>
                  </a:moveTo>
                  <a:lnTo>
                    <a:pt x="424" y="48"/>
                  </a:lnTo>
                  <a:cubicBezTo>
                    <a:pt x="424" y="48"/>
                    <a:pt x="0" y="789"/>
                    <a:pt x="248" y="1260"/>
                  </a:cubicBezTo>
                  <a:lnTo>
                    <a:pt x="789" y="1"/>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40;p17"/>
            <p:cNvSpPr/>
            <p:nvPr/>
          </p:nvSpPr>
          <p:spPr>
            <a:xfrm>
              <a:off x="3757200" y="2559156"/>
              <a:ext cx="78862" cy="148325"/>
            </a:xfrm>
            <a:custGeom>
              <a:avLst/>
              <a:gdLst/>
              <a:ahLst/>
              <a:cxnLst/>
              <a:rect l="l" t="t" r="r" b="b"/>
              <a:pathLst>
                <a:path w="495" h="931" extrusionOk="0">
                  <a:moveTo>
                    <a:pt x="495" y="0"/>
                  </a:moveTo>
                  <a:lnTo>
                    <a:pt x="495" y="0"/>
                  </a:lnTo>
                  <a:cubicBezTo>
                    <a:pt x="0" y="295"/>
                    <a:pt x="236" y="918"/>
                    <a:pt x="236" y="918"/>
                  </a:cubicBezTo>
                  <a:lnTo>
                    <a:pt x="353" y="930"/>
                  </a:lnTo>
                  <a:lnTo>
                    <a:pt x="495"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41;p17"/>
            <p:cNvSpPr/>
            <p:nvPr/>
          </p:nvSpPr>
          <p:spPr>
            <a:xfrm>
              <a:off x="3824591" y="2510405"/>
              <a:ext cx="131437" cy="270202"/>
            </a:xfrm>
            <a:custGeom>
              <a:avLst/>
              <a:gdLst/>
              <a:ahLst/>
              <a:cxnLst/>
              <a:rect l="l" t="t" r="r" b="b"/>
              <a:pathLst>
                <a:path w="825" h="1696" extrusionOk="0">
                  <a:moveTo>
                    <a:pt x="1" y="1460"/>
                  </a:moveTo>
                  <a:cubicBezTo>
                    <a:pt x="1" y="1460"/>
                    <a:pt x="1" y="1460"/>
                    <a:pt x="1" y="1460"/>
                  </a:cubicBezTo>
                  <a:cubicBezTo>
                    <a:pt x="1" y="1460"/>
                    <a:pt x="1" y="1460"/>
                    <a:pt x="1" y="1460"/>
                  </a:cubicBezTo>
                  <a:lnTo>
                    <a:pt x="1" y="1460"/>
                  </a:lnTo>
                  <a:lnTo>
                    <a:pt x="1" y="1460"/>
                  </a:lnTo>
                  <a:close/>
                  <a:moveTo>
                    <a:pt x="825" y="1"/>
                  </a:moveTo>
                  <a:lnTo>
                    <a:pt x="825" y="1"/>
                  </a:lnTo>
                  <a:cubicBezTo>
                    <a:pt x="9" y="269"/>
                    <a:pt x="1" y="1448"/>
                    <a:pt x="1" y="1460"/>
                  </a:cubicBezTo>
                  <a:lnTo>
                    <a:pt x="1" y="1460"/>
                  </a:lnTo>
                  <a:lnTo>
                    <a:pt x="589" y="1695"/>
                  </a:lnTo>
                  <a:lnTo>
                    <a:pt x="825"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42;p17"/>
            <p:cNvSpPr/>
            <p:nvPr/>
          </p:nvSpPr>
          <p:spPr>
            <a:xfrm>
              <a:off x="3886565" y="2510405"/>
              <a:ext cx="120125" cy="320706"/>
            </a:xfrm>
            <a:custGeom>
              <a:avLst/>
              <a:gdLst/>
              <a:ahLst/>
              <a:cxnLst/>
              <a:rect l="l" t="t" r="r" b="b"/>
              <a:pathLst>
                <a:path w="754" h="2013" extrusionOk="0">
                  <a:moveTo>
                    <a:pt x="436" y="1"/>
                  </a:moveTo>
                  <a:cubicBezTo>
                    <a:pt x="436" y="1"/>
                    <a:pt x="0" y="824"/>
                    <a:pt x="83" y="1742"/>
                  </a:cubicBezTo>
                  <a:lnTo>
                    <a:pt x="506" y="2013"/>
                  </a:lnTo>
                  <a:cubicBezTo>
                    <a:pt x="518" y="2013"/>
                    <a:pt x="389" y="1366"/>
                    <a:pt x="753"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43;p17"/>
            <p:cNvSpPr/>
            <p:nvPr/>
          </p:nvSpPr>
          <p:spPr>
            <a:xfrm>
              <a:off x="3968932" y="2547845"/>
              <a:ext cx="93997" cy="296490"/>
            </a:xfrm>
            <a:custGeom>
              <a:avLst/>
              <a:gdLst/>
              <a:ahLst/>
              <a:cxnLst/>
              <a:rect l="l" t="t" r="r" b="b"/>
              <a:pathLst>
                <a:path w="590" h="1861" extrusionOk="0">
                  <a:moveTo>
                    <a:pt x="589" y="1"/>
                  </a:moveTo>
                  <a:lnTo>
                    <a:pt x="589" y="1"/>
                  </a:lnTo>
                  <a:lnTo>
                    <a:pt x="589" y="1"/>
                  </a:lnTo>
                  <a:cubicBezTo>
                    <a:pt x="589" y="1"/>
                    <a:pt x="589" y="1"/>
                    <a:pt x="589" y="1"/>
                  </a:cubicBezTo>
                  <a:close/>
                  <a:moveTo>
                    <a:pt x="589" y="1"/>
                  </a:moveTo>
                  <a:lnTo>
                    <a:pt x="589" y="1"/>
                  </a:lnTo>
                  <a:cubicBezTo>
                    <a:pt x="588" y="14"/>
                    <a:pt x="1" y="602"/>
                    <a:pt x="1" y="1648"/>
                  </a:cubicBezTo>
                  <a:lnTo>
                    <a:pt x="507" y="1860"/>
                  </a:lnTo>
                  <a:lnTo>
                    <a:pt x="589"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44;p17"/>
            <p:cNvSpPr/>
            <p:nvPr/>
          </p:nvSpPr>
          <p:spPr>
            <a:xfrm>
              <a:off x="4025330" y="2504829"/>
              <a:ext cx="163141" cy="406897"/>
            </a:xfrm>
            <a:custGeom>
              <a:avLst/>
              <a:gdLst/>
              <a:ahLst/>
              <a:cxnLst/>
              <a:rect l="l" t="t" r="r" b="b"/>
              <a:pathLst>
                <a:path w="1024" h="2554" extrusionOk="0">
                  <a:moveTo>
                    <a:pt x="565" y="0"/>
                  </a:moveTo>
                  <a:lnTo>
                    <a:pt x="247" y="283"/>
                  </a:lnTo>
                  <a:cubicBezTo>
                    <a:pt x="0" y="942"/>
                    <a:pt x="94" y="2142"/>
                    <a:pt x="94" y="2142"/>
                  </a:cubicBezTo>
                  <a:lnTo>
                    <a:pt x="765" y="2554"/>
                  </a:lnTo>
                  <a:lnTo>
                    <a:pt x="1024" y="2554"/>
                  </a:lnTo>
                  <a:lnTo>
                    <a:pt x="777"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45;p17"/>
            <p:cNvSpPr/>
            <p:nvPr/>
          </p:nvSpPr>
          <p:spPr>
            <a:xfrm>
              <a:off x="4079657" y="2506741"/>
              <a:ext cx="170788" cy="390009"/>
            </a:xfrm>
            <a:custGeom>
              <a:avLst/>
              <a:gdLst/>
              <a:ahLst/>
              <a:cxnLst/>
              <a:rect l="l" t="t" r="r" b="b"/>
              <a:pathLst>
                <a:path w="1072" h="2448" extrusionOk="0">
                  <a:moveTo>
                    <a:pt x="412" y="0"/>
                  </a:moveTo>
                  <a:cubicBezTo>
                    <a:pt x="0" y="1789"/>
                    <a:pt x="518" y="2448"/>
                    <a:pt x="518" y="2448"/>
                  </a:cubicBezTo>
                  <a:lnTo>
                    <a:pt x="977" y="659"/>
                  </a:lnTo>
                  <a:lnTo>
                    <a:pt x="1071" y="12"/>
                  </a:lnTo>
                  <a:lnTo>
                    <a:pt x="412"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46;p17"/>
            <p:cNvSpPr/>
            <p:nvPr/>
          </p:nvSpPr>
          <p:spPr>
            <a:xfrm>
              <a:off x="4126497" y="2523469"/>
              <a:ext cx="198828" cy="414544"/>
            </a:xfrm>
            <a:custGeom>
              <a:avLst/>
              <a:gdLst/>
              <a:ahLst/>
              <a:cxnLst/>
              <a:rect l="l" t="t" r="r" b="b"/>
              <a:pathLst>
                <a:path w="1248" h="2602" extrusionOk="0">
                  <a:moveTo>
                    <a:pt x="1248" y="1"/>
                  </a:moveTo>
                  <a:lnTo>
                    <a:pt x="1248" y="1"/>
                  </a:lnTo>
                  <a:cubicBezTo>
                    <a:pt x="1248" y="1"/>
                    <a:pt x="565" y="107"/>
                    <a:pt x="224" y="954"/>
                  </a:cubicBezTo>
                  <a:cubicBezTo>
                    <a:pt x="224" y="954"/>
                    <a:pt x="0" y="1778"/>
                    <a:pt x="224" y="2343"/>
                  </a:cubicBezTo>
                  <a:lnTo>
                    <a:pt x="542" y="2602"/>
                  </a:lnTo>
                  <a:lnTo>
                    <a:pt x="1248" y="1"/>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47;p17"/>
            <p:cNvSpPr/>
            <p:nvPr/>
          </p:nvSpPr>
          <p:spPr>
            <a:xfrm>
              <a:off x="4223998" y="2489853"/>
              <a:ext cx="251403" cy="285019"/>
            </a:xfrm>
            <a:custGeom>
              <a:avLst/>
              <a:gdLst/>
              <a:ahLst/>
              <a:cxnLst/>
              <a:rect l="l" t="t" r="r" b="b"/>
              <a:pathLst>
                <a:path w="1578" h="1789" extrusionOk="0">
                  <a:moveTo>
                    <a:pt x="1095" y="0"/>
                  </a:moveTo>
                  <a:lnTo>
                    <a:pt x="518" y="200"/>
                  </a:lnTo>
                  <a:cubicBezTo>
                    <a:pt x="518" y="200"/>
                    <a:pt x="0" y="1083"/>
                    <a:pt x="271" y="1789"/>
                  </a:cubicBezTo>
                  <a:lnTo>
                    <a:pt x="1577" y="12"/>
                  </a:lnTo>
                  <a:lnTo>
                    <a:pt x="1095"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48;p17"/>
            <p:cNvSpPr/>
            <p:nvPr/>
          </p:nvSpPr>
          <p:spPr>
            <a:xfrm>
              <a:off x="4162184" y="2489853"/>
              <a:ext cx="365634" cy="472536"/>
            </a:xfrm>
            <a:custGeom>
              <a:avLst/>
              <a:gdLst/>
              <a:ahLst/>
              <a:cxnLst/>
              <a:rect l="l" t="t" r="r" b="b"/>
              <a:pathLst>
                <a:path w="2295" h="2966" extrusionOk="0">
                  <a:moveTo>
                    <a:pt x="1824" y="0"/>
                  </a:moveTo>
                  <a:cubicBezTo>
                    <a:pt x="0" y="1353"/>
                    <a:pt x="294" y="2965"/>
                    <a:pt x="294" y="2965"/>
                  </a:cubicBezTo>
                  <a:lnTo>
                    <a:pt x="1636" y="2401"/>
                  </a:lnTo>
                  <a:lnTo>
                    <a:pt x="2295" y="47"/>
                  </a:lnTo>
                  <a:lnTo>
                    <a:pt x="1824" y="0"/>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49;p17"/>
            <p:cNvSpPr/>
            <p:nvPr/>
          </p:nvSpPr>
          <p:spPr>
            <a:xfrm>
              <a:off x="4366428" y="2472965"/>
              <a:ext cx="275779" cy="341258"/>
            </a:xfrm>
            <a:custGeom>
              <a:avLst/>
              <a:gdLst/>
              <a:ahLst/>
              <a:cxnLst/>
              <a:rect l="l" t="t" r="r" b="b"/>
              <a:pathLst>
                <a:path w="1731" h="2142" extrusionOk="0">
                  <a:moveTo>
                    <a:pt x="1024" y="0"/>
                  </a:moveTo>
                  <a:cubicBezTo>
                    <a:pt x="24" y="1036"/>
                    <a:pt x="1" y="1989"/>
                    <a:pt x="1" y="1989"/>
                  </a:cubicBezTo>
                  <a:lnTo>
                    <a:pt x="860" y="2142"/>
                  </a:lnTo>
                  <a:lnTo>
                    <a:pt x="1731" y="24"/>
                  </a:lnTo>
                  <a:lnTo>
                    <a:pt x="1024"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50;p17"/>
            <p:cNvSpPr/>
            <p:nvPr/>
          </p:nvSpPr>
          <p:spPr>
            <a:xfrm>
              <a:off x="4162184" y="2487623"/>
              <a:ext cx="270043" cy="186083"/>
            </a:xfrm>
            <a:custGeom>
              <a:avLst/>
              <a:gdLst/>
              <a:ahLst/>
              <a:cxnLst/>
              <a:rect l="l" t="t" r="r" b="b"/>
              <a:pathLst>
                <a:path w="1695" h="1168" extrusionOk="0">
                  <a:moveTo>
                    <a:pt x="1341" y="1"/>
                  </a:moveTo>
                  <a:cubicBezTo>
                    <a:pt x="939" y="1"/>
                    <a:pt x="645" y="50"/>
                    <a:pt x="595" y="50"/>
                  </a:cubicBezTo>
                  <a:cubicBezTo>
                    <a:pt x="592" y="50"/>
                    <a:pt x="589" y="50"/>
                    <a:pt x="588" y="49"/>
                  </a:cubicBezTo>
                  <a:cubicBezTo>
                    <a:pt x="224" y="391"/>
                    <a:pt x="0" y="1167"/>
                    <a:pt x="0" y="1167"/>
                  </a:cubicBezTo>
                  <a:cubicBezTo>
                    <a:pt x="541" y="391"/>
                    <a:pt x="1695" y="14"/>
                    <a:pt x="1695" y="14"/>
                  </a:cubicBezTo>
                  <a:cubicBezTo>
                    <a:pt x="1571" y="5"/>
                    <a:pt x="1452" y="1"/>
                    <a:pt x="1341"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51;p17"/>
            <p:cNvSpPr/>
            <p:nvPr/>
          </p:nvSpPr>
          <p:spPr>
            <a:xfrm>
              <a:off x="3924005" y="2501005"/>
              <a:ext cx="202652" cy="330106"/>
            </a:xfrm>
            <a:custGeom>
              <a:avLst/>
              <a:gdLst/>
              <a:ahLst/>
              <a:cxnLst/>
              <a:rect l="l" t="t" r="r" b="b"/>
              <a:pathLst>
                <a:path w="1272" h="2072" extrusionOk="0">
                  <a:moveTo>
                    <a:pt x="507" y="1"/>
                  </a:moveTo>
                  <a:cubicBezTo>
                    <a:pt x="507" y="1"/>
                    <a:pt x="1" y="1130"/>
                    <a:pt x="283" y="2072"/>
                  </a:cubicBezTo>
                  <a:cubicBezTo>
                    <a:pt x="283" y="2072"/>
                    <a:pt x="248" y="977"/>
                    <a:pt x="1271"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52;p17"/>
            <p:cNvSpPr/>
            <p:nvPr/>
          </p:nvSpPr>
          <p:spPr>
            <a:xfrm>
              <a:off x="3781575" y="2506741"/>
              <a:ext cx="187517" cy="255067"/>
            </a:xfrm>
            <a:custGeom>
              <a:avLst/>
              <a:gdLst/>
              <a:ahLst/>
              <a:cxnLst/>
              <a:rect l="l" t="t" r="r" b="b"/>
              <a:pathLst>
                <a:path w="1177" h="1601" extrusionOk="0">
                  <a:moveTo>
                    <a:pt x="1177" y="0"/>
                  </a:moveTo>
                  <a:lnTo>
                    <a:pt x="553" y="24"/>
                  </a:lnTo>
                  <a:cubicBezTo>
                    <a:pt x="553" y="24"/>
                    <a:pt x="0" y="541"/>
                    <a:pt x="106" y="1471"/>
                  </a:cubicBezTo>
                  <a:lnTo>
                    <a:pt x="342" y="1600"/>
                  </a:lnTo>
                  <a:cubicBezTo>
                    <a:pt x="342" y="1600"/>
                    <a:pt x="400" y="541"/>
                    <a:pt x="1177"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3;p17"/>
            <p:cNvSpPr/>
            <p:nvPr/>
          </p:nvSpPr>
          <p:spPr>
            <a:xfrm>
              <a:off x="3725336" y="2517893"/>
              <a:ext cx="93838" cy="215716"/>
            </a:xfrm>
            <a:custGeom>
              <a:avLst/>
              <a:gdLst/>
              <a:ahLst/>
              <a:cxnLst/>
              <a:rect l="l" t="t" r="r" b="b"/>
              <a:pathLst>
                <a:path w="589" h="1354" extrusionOk="0">
                  <a:moveTo>
                    <a:pt x="589" y="1"/>
                  </a:moveTo>
                  <a:lnTo>
                    <a:pt x="106" y="36"/>
                  </a:lnTo>
                  <a:cubicBezTo>
                    <a:pt x="0" y="942"/>
                    <a:pt x="283" y="1354"/>
                    <a:pt x="294" y="1354"/>
                  </a:cubicBezTo>
                  <a:lnTo>
                    <a:pt x="506" y="1354"/>
                  </a:lnTo>
                  <a:cubicBezTo>
                    <a:pt x="294" y="777"/>
                    <a:pt x="589" y="1"/>
                    <a:pt x="589"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54;p17"/>
            <p:cNvSpPr/>
            <p:nvPr/>
          </p:nvSpPr>
          <p:spPr>
            <a:xfrm>
              <a:off x="3535909" y="2679122"/>
              <a:ext cx="103238" cy="45246"/>
            </a:xfrm>
            <a:custGeom>
              <a:avLst/>
              <a:gdLst/>
              <a:ahLst/>
              <a:cxnLst/>
              <a:rect l="l" t="t" r="r" b="b"/>
              <a:pathLst>
                <a:path w="648" h="284" extrusionOk="0">
                  <a:moveTo>
                    <a:pt x="434" y="0"/>
                  </a:moveTo>
                  <a:cubicBezTo>
                    <a:pt x="210" y="0"/>
                    <a:pt x="1" y="95"/>
                    <a:pt x="1" y="95"/>
                  </a:cubicBezTo>
                  <a:lnTo>
                    <a:pt x="12" y="95"/>
                  </a:lnTo>
                  <a:lnTo>
                    <a:pt x="12" y="189"/>
                  </a:lnTo>
                  <a:lnTo>
                    <a:pt x="342" y="283"/>
                  </a:lnTo>
                  <a:lnTo>
                    <a:pt x="648" y="36"/>
                  </a:lnTo>
                  <a:cubicBezTo>
                    <a:pt x="579" y="10"/>
                    <a:pt x="506" y="0"/>
                    <a:pt x="434"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55;p17"/>
            <p:cNvSpPr/>
            <p:nvPr/>
          </p:nvSpPr>
          <p:spPr>
            <a:xfrm>
              <a:off x="3654122" y="2671634"/>
              <a:ext cx="1912" cy="159"/>
            </a:xfrm>
            <a:custGeom>
              <a:avLst/>
              <a:gdLst/>
              <a:ahLst/>
              <a:cxnLst/>
              <a:rect l="l" t="t" r="r" b="b"/>
              <a:pathLst>
                <a:path w="12" h="1" extrusionOk="0">
                  <a:moveTo>
                    <a:pt x="0" y="1"/>
                  </a:moveTo>
                  <a:lnTo>
                    <a:pt x="0" y="1"/>
                  </a:lnTo>
                  <a:lnTo>
                    <a:pt x="12" y="1"/>
                  </a:lnTo>
                  <a:close/>
                </a:path>
              </a:pathLst>
            </a:custGeom>
            <a:solidFill>
              <a:srgbClr val="814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56;p17"/>
            <p:cNvSpPr/>
            <p:nvPr/>
          </p:nvSpPr>
          <p:spPr>
            <a:xfrm>
              <a:off x="3693473" y="2649171"/>
              <a:ext cx="871945" cy="311306"/>
            </a:xfrm>
            <a:custGeom>
              <a:avLst/>
              <a:gdLst/>
              <a:ahLst/>
              <a:cxnLst/>
              <a:rect l="l" t="t" r="r" b="b"/>
              <a:pathLst>
                <a:path w="5473" h="1954" extrusionOk="0">
                  <a:moveTo>
                    <a:pt x="5472" y="0"/>
                  </a:moveTo>
                  <a:lnTo>
                    <a:pt x="5472" y="0"/>
                  </a:lnTo>
                  <a:cubicBezTo>
                    <a:pt x="4364" y="291"/>
                    <a:pt x="3285" y="382"/>
                    <a:pt x="2367" y="382"/>
                  </a:cubicBezTo>
                  <a:cubicBezTo>
                    <a:pt x="1278" y="382"/>
                    <a:pt x="415" y="253"/>
                    <a:pt x="0" y="177"/>
                  </a:cubicBezTo>
                  <a:lnTo>
                    <a:pt x="0" y="177"/>
                  </a:lnTo>
                  <a:lnTo>
                    <a:pt x="47" y="200"/>
                  </a:lnTo>
                  <a:lnTo>
                    <a:pt x="47" y="259"/>
                  </a:lnTo>
                  <a:lnTo>
                    <a:pt x="377" y="389"/>
                  </a:lnTo>
                  <a:cubicBezTo>
                    <a:pt x="412" y="471"/>
                    <a:pt x="436" y="518"/>
                    <a:pt x="436" y="518"/>
                  </a:cubicBezTo>
                  <a:lnTo>
                    <a:pt x="600" y="518"/>
                  </a:lnTo>
                  <a:lnTo>
                    <a:pt x="600" y="553"/>
                  </a:lnTo>
                  <a:lnTo>
                    <a:pt x="836" y="683"/>
                  </a:lnTo>
                  <a:cubicBezTo>
                    <a:pt x="849" y="688"/>
                    <a:pt x="859" y="690"/>
                    <a:pt x="867" y="690"/>
                  </a:cubicBezTo>
                  <a:cubicBezTo>
                    <a:pt x="895" y="690"/>
                    <a:pt x="895" y="663"/>
                    <a:pt x="895" y="636"/>
                  </a:cubicBezTo>
                  <a:lnTo>
                    <a:pt x="1295" y="777"/>
                  </a:lnTo>
                  <a:lnTo>
                    <a:pt x="1295" y="871"/>
                  </a:lnTo>
                  <a:lnTo>
                    <a:pt x="1718" y="1142"/>
                  </a:lnTo>
                  <a:lnTo>
                    <a:pt x="1718" y="1012"/>
                  </a:lnTo>
                  <a:lnTo>
                    <a:pt x="2142" y="1189"/>
                  </a:lnTo>
                  <a:lnTo>
                    <a:pt x="2142" y="1224"/>
                  </a:lnTo>
                  <a:lnTo>
                    <a:pt x="2824" y="1636"/>
                  </a:lnTo>
                  <a:lnTo>
                    <a:pt x="3024" y="1636"/>
                  </a:lnTo>
                  <a:lnTo>
                    <a:pt x="3189" y="1765"/>
                  </a:lnTo>
                  <a:cubicBezTo>
                    <a:pt x="3189" y="1895"/>
                    <a:pt x="3201" y="1954"/>
                    <a:pt x="3201" y="1954"/>
                  </a:cubicBezTo>
                  <a:lnTo>
                    <a:pt x="4531" y="1377"/>
                  </a:lnTo>
                  <a:lnTo>
                    <a:pt x="4648" y="953"/>
                  </a:lnTo>
                  <a:lnTo>
                    <a:pt x="5048" y="1024"/>
                  </a:lnTo>
                  <a:lnTo>
                    <a:pt x="5472" y="0"/>
                  </a:lnTo>
                  <a:close/>
                </a:path>
              </a:pathLst>
            </a:custGeom>
            <a:solidFill>
              <a:srgbClr val="814500">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57;p17"/>
            <p:cNvSpPr/>
            <p:nvPr/>
          </p:nvSpPr>
          <p:spPr>
            <a:xfrm>
              <a:off x="4315765" y="3445917"/>
              <a:ext cx="753890" cy="197076"/>
            </a:xfrm>
            <a:custGeom>
              <a:avLst/>
              <a:gdLst/>
              <a:ahLst/>
              <a:cxnLst/>
              <a:rect l="l" t="t" r="r" b="b"/>
              <a:pathLst>
                <a:path w="4732" h="1237" extrusionOk="0">
                  <a:moveTo>
                    <a:pt x="3225" y="0"/>
                  </a:moveTo>
                  <a:lnTo>
                    <a:pt x="1" y="542"/>
                  </a:lnTo>
                  <a:lnTo>
                    <a:pt x="978" y="1236"/>
                  </a:lnTo>
                  <a:lnTo>
                    <a:pt x="4331" y="1236"/>
                  </a:lnTo>
                  <a:lnTo>
                    <a:pt x="4732" y="954"/>
                  </a:lnTo>
                  <a:lnTo>
                    <a:pt x="3225"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58;p17"/>
            <p:cNvSpPr/>
            <p:nvPr/>
          </p:nvSpPr>
          <p:spPr>
            <a:xfrm>
              <a:off x="4257774" y="3389360"/>
              <a:ext cx="590590" cy="162185"/>
            </a:xfrm>
            <a:custGeom>
              <a:avLst/>
              <a:gdLst/>
              <a:ahLst/>
              <a:cxnLst/>
              <a:rect l="l" t="t" r="r" b="b"/>
              <a:pathLst>
                <a:path w="3707" h="1018" extrusionOk="0">
                  <a:moveTo>
                    <a:pt x="3707" y="614"/>
                  </a:moveTo>
                  <a:cubicBezTo>
                    <a:pt x="3707" y="614"/>
                    <a:pt x="3707" y="615"/>
                    <a:pt x="3707" y="615"/>
                  </a:cubicBezTo>
                  <a:lnTo>
                    <a:pt x="3707" y="615"/>
                  </a:lnTo>
                  <a:cubicBezTo>
                    <a:pt x="3707" y="615"/>
                    <a:pt x="3707" y="615"/>
                    <a:pt x="3707" y="614"/>
                  </a:cubicBezTo>
                  <a:close/>
                  <a:moveTo>
                    <a:pt x="1744" y="0"/>
                  </a:moveTo>
                  <a:cubicBezTo>
                    <a:pt x="1164" y="0"/>
                    <a:pt x="540" y="192"/>
                    <a:pt x="0" y="791"/>
                  </a:cubicBezTo>
                  <a:cubicBezTo>
                    <a:pt x="0" y="791"/>
                    <a:pt x="932" y="1017"/>
                    <a:pt x="1929" y="1017"/>
                  </a:cubicBezTo>
                  <a:cubicBezTo>
                    <a:pt x="2571" y="1017"/>
                    <a:pt x="3241" y="923"/>
                    <a:pt x="3707" y="615"/>
                  </a:cubicBezTo>
                  <a:lnTo>
                    <a:pt x="3707" y="615"/>
                  </a:lnTo>
                  <a:cubicBezTo>
                    <a:pt x="3706" y="615"/>
                    <a:pt x="3706" y="615"/>
                    <a:pt x="3706" y="615"/>
                  </a:cubicBezTo>
                  <a:cubicBezTo>
                    <a:pt x="3678" y="615"/>
                    <a:pt x="2781" y="0"/>
                    <a:pt x="1744" y="0"/>
                  </a:cubicBezTo>
                  <a:close/>
                </a:path>
              </a:pathLst>
            </a:custGeom>
            <a:solidFill>
              <a:srgbClr val="5A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59;p17"/>
            <p:cNvSpPr/>
            <p:nvPr/>
          </p:nvSpPr>
          <p:spPr>
            <a:xfrm>
              <a:off x="4471418" y="3394139"/>
              <a:ext cx="723779" cy="276894"/>
            </a:xfrm>
            <a:custGeom>
              <a:avLst/>
              <a:gdLst/>
              <a:ahLst/>
              <a:cxnLst/>
              <a:rect l="l" t="t" r="r" b="b"/>
              <a:pathLst>
                <a:path w="4543" h="1738" extrusionOk="0">
                  <a:moveTo>
                    <a:pt x="1552" y="1"/>
                  </a:moveTo>
                  <a:cubicBezTo>
                    <a:pt x="1092" y="1"/>
                    <a:pt x="576" y="57"/>
                    <a:pt x="1" y="196"/>
                  </a:cubicBezTo>
                  <a:cubicBezTo>
                    <a:pt x="1" y="196"/>
                    <a:pt x="2907" y="443"/>
                    <a:pt x="3813" y="1738"/>
                  </a:cubicBezTo>
                  <a:lnTo>
                    <a:pt x="4543" y="1149"/>
                  </a:lnTo>
                  <a:lnTo>
                    <a:pt x="4543" y="1149"/>
                  </a:lnTo>
                  <a:cubicBezTo>
                    <a:pt x="4543" y="1149"/>
                    <a:pt x="4543" y="1149"/>
                    <a:pt x="4543" y="1149"/>
                  </a:cubicBezTo>
                  <a:cubicBezTo>
                    <a:pt x="4543" y="1149"/>
                    <a:pt x="4543" y="1149"/>
                    <a:pt x="4543" y="1149"/>
                  </a:cubicBezTo>
                  <a:lnTo>
                    <a:pt x="4543" y="1149"/>
                  </a:lnTo>
                  <a:lnTo>
                    <a:pt x="4543" y="1149"/>
                  </a:lnTo>
                  <a:lnTo>
                    <a:pt x="4543" y="1149"/>
                  </a:lnTo>
                  <a:cubicBezTo>
                    <a:pt x="4534" y="1147"/>
                    <a:pt x="3617" y="1"/>
                    <a:pt x="1552"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60;p17"/>
            <p:cNvSpPr/>
            <p:nvPr/>
          </p:nvSpPr>
          <p:spPr>
            <a:xfrm>
              <a:off x="4182735" y="3247089"/>
              <a:ext cx="860633" cy="287090"/>
            </a:xfrm>
            <a:custGeom>
              <a:avLst/>
              <a:gdLst/>
              <a:ahLst/>
              <a:cxnLst/>
              <a:rect l="l" t="t" r="r" b="b"/>
              <a:pathLst>
                <a:path w="5402" h="1802" extrusionOk="0">
                  <a:moveTo>
                    <a:pt x="1839" y="0"/>
                  </a:moveTo>
                  <a:cubicBezTo>
                    <a:pt x="1257" y="0"/>
                    <a:pt x="636" y="119"/>
                    <a:pt x="0" y="425"/>
                  </a:cubicBezTo>
                  <a:lnTo>
                    <a:pt x="189" y="1802"/>
                  </a:lnTo>
                  <a:cubicBezTo>
                    <a:pt x="189" y="1802"/>
                    <a:pt x="1305" y="1111"/>
                    <a:pt x="3174" y="1111"/>
                  </a:cubicBezTo>
                  <a:cubicBezTo>
                    <a:pt x="3830" y="1111"/>
                    <a:pt x="4577" y="1196"/>
                    <a:pt x="5402" y="1425"/>
                  </a:cubicBezTo>
                  <a:cubicBezTo>
                    <a:pt x="5402" y="1425"/>
                    <a:pt x="3857" y="0"/>
                    <a:pt x="1839"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61;p17"/>
            <p:cNvSpPr/>
            <p:nvPr/>
          </p:nvSpPr>
          <p:spPr>
            <a:xfrm>
              <a:off x="4150872" y="3057501"/>
              <a:ext cx="1059461" cy="336160"/>
            </a:xfrm>
            <a:custGeom>
              <a:avLst/>
              <a:gdLst/>
              <a:ahLst/>
              <a:cxnLst/>
              <a:rect l="l" t="t" r="r" b="b"/>
              <a:pathLst>
                <a:path w="6650" h="2110" extrusionOk="0">
                  <a:moveTo>
                    <a:pt x="2795" y="1"/>
                  </a:moveTo>
                  <a:cubicBezTo>
                    <a:pt x="426" y="1"/>
                    <a:pt x="0" y="720"/>
                    <a:pt x="0" y="720"/>
                  </a:cubicBezTo>
                  <a:lnTo>
                    <a:pt x="6649" y="2109"/>
                  </a:lnTo>
                  <a:lnTo>
                    <a:pt x="5955" y="309"/>
                  </a:lnTo>
                  <a:cubicBezTo>
                    <a:pt x="4635" y="84"/>
                    <a:pt x="3602" y="1"/>
                    <a:pt x="2795"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62;p17"/>
            <p:cNvSpPr/>
            <p:nvPr/>
          </p:nvSpPr>
          <p:spPr>
            <a:xfrm>
              <a:off x="4111521" y="2990429"/>
              <a:ext cx="718203" cy="181941"/>
            </a:xfrm>
            <a:custGeom>
              <a:avLst/>
              <a:gdLst/>
              <a:ahLst/>
              <a:cxnLst/>
              <a:rect l="l" t="t" r="r" b="b"/>
              <a:pathLst>
                <a:path w="4508" h="1142" extrusionOk="0">
                  <a:moveTo>
                    <a:pt x="1836" y="0"/>
                  </a:moveTo>
                  <a:cubicBezTo>
                    <a:pt x="659" y="0"/>
                    <a:pt x="0" y="530"/>
                    <a:pt x="0" y="530"/>
                  </a:cubicBezTo>
                  <a:lnTo>
                    <a:pt x="247" y="1141"/>
                  </a:lnTo>
                  <a:cubicBezTo>
                    <a:pt x="932" y="649"/>
                    <a:pt x="1818" y="509"/>
                    <a:pt x="2605" y="509"/>
                  </a:cubicBezTo>
                  <a:cubicBezTo>
                    <a:pt x="3643" y="509"/>
                    <a:pt x="4507" y="753"/>
                    <a:pt x="4507" y="753"/>
                  </a:cubicBezTo>
                  <a:cubicBezTo>
                    <a:pt x="4507" y="753"/>
                    <a:pt x="3013" y="0"/>
                    <a:pt x="1836"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63;p17"/>
            <p:cNvSpPr/>
            <p:nvPr/>
          </p:nvSpPr>
          <p:spPr>
            <a:xfrm>
              <a:off x="4366428" y="2920966"/>
              <a:ext cx="742579" cy="422032"/>
            </a:xfrm>
            <a:custGeom>
              <a:avLst/>
              <a:gdLst/>
              <a:ahLst/>
              <a:cxnLst/>
              <a:rect l="l" t="t" r="r" b="b"/>
              <a:pathLst>
                <a:path w="4661" h="2649" extrusionOk="0">
                  <a:moveTo>
                    <a:pt x="3237" y="1"/>
                  </a:moveTo>
                  <a:lnTo>
                    <a:pt x="1" y="424"/>
                  </a:lnTo>
                  <a:cubicBezTo>
                    <a:pt x="1" y="424"/>
                    <a:pt x="2472" y="765"/>
                    <a:pt x="4661" y="2648"/>
                  </a:cubicBezTo>
                  <a:lnTo>
                    <a:pt x="3237"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64;p17"/>
            <p:cNvSpPr/>
            <p:nvPr/>
          </p:nvSpPr>
          <p:spPr>
            <a:xfrm>
              <a:off x="4595207" y="2927976"/>
              <a:ext cx="808218" cy="634402"/>
            </a:xfrm>
            <a:custGeom>
              <a:avLst/>
              <a:gdLst/>
              <a:ahLst/>
              <a:cxnLst/>
              <a:rect l="l" t="t" r="r" b="b"/>
              <a:pathLst>
                <a:path w="5073" h="3982" extrusionOk="0">
                  <a:moveTo>
                    <a:pt x="419" y="0"/>
                  </a:moveTo>
                  <a:cubicBezTo>
                    <a:pt x="279" y="0"/>
                    <a:pt x="139" y="9"/>
                    <a:pt x="0" y="27"/>
                  </a:cubicBezTo>
                  <a:cubicBezTo>
                    <a:pt x="0" y="27"/>
                    <a:pt x="2542" y="745"/>
                    <a:pt x="4013" y="3981"/>
                  </a:cubicBezTo>
                  <a:lnTo>
                    <a:pt x="5072" y="2322"/>
                  </a:lnTo>
                  <a:cubicBezTo>
                    <a:pt x="5061" y="2322"/>
                    <a:pt x="2718" y="0"/>
                    <a:pt x="419"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65;p17"/>
            <p:cNvSpPr/>
            <p:nvPr/>
          </p:nvSpPr>
          <p:spPr>
            <a:xfrm>
              <a:off x="4162184" y="2844494"/>
              <a:ext cx="878636" cy="205998"/>
            </a:xfrm>
            <a:custGeom>
              <a:avLst/>
              <a:gdLst/>
              <a:ahLst/>
              <a:cxnLst/>
              <a:rect l="l" t="t" r="r" b="b"/>
              <a:pathLst>
                <a:path w="5515" h="1293" extrusionOk="0">
                  <a:moveTo>
                    <a:pt x="1697" y="0"/>
                  </a:moveTo>
                  <a:cubicBezTo>
                    <a:pt x="1355" y="0"/>
                    <a:pt x="1003" y="35"/>
                    <a:pt x="647" y="116"/>
                  </a:cubicBezTo>
                  <a:lnTo>
                    <a:pt x="0" y="1034"/>
                  </a:lnTo>
                  <a:lnTo>
                    <a:pt x="0" y="1245"/>
                  </a:lnTo>
                  <a:cubicBezTo>
                    <a:pt x="0" y="1245"/>
                    <a:pt x="695" y="888"/>
                    <a:pt x="2264" y="888"/>
                  </a:cubicBezTo>
                  <a:cubicBezTo>
                    <a:pt x="3093" y="888"/>
                    <a:pt x="4165" y="988"/>
                    <a:pt x="5507" y="1293"/>
                  </a:cubicBezTo>
                  <a:cubicBezTo>
                    <a:pt x="5507" y="1293"/>
                    <a:pt x="5507" y="1293"/>
                    <a:pt x="5507" y="1293"/>
                  </a:cubicBezTo>
                  <a:cubicBezTo>
                    <a:pt x="5514" y="1293"/>
                    <a:pt x="3783" y="0"/>
                    <a:pt x="1697"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66;p17"/>
            <p:cNvSpPr/>
            <p:nvPr/>
          </p:nvSpPr>
          <p:spPr>
            <a:xfrm>
              <a:off x="4810763" y="2675458"/>
              <a:ext cx="508223" cy="425696"/>
            </a:xfrm>
            <a:custGeom>
              <a:avLst/>
              <a:gdLst/>
              <a:ahLst/>
              <a:cxnLst/>
              <a:rect l="l" t="t" r="r" b="b"/>
              <a:pathLst>
                <a:path w="3190" h="2672" extrusionOk="0">
                  <a:moveTo>
                    <a:pt x="1683" y="0"/>
                  </a:moveTo>
                  <a:lnTo>
                    <a:pt x="1" y="1365"/>
                  </a:lnTo>
                  <a:lnTo>
                    <a:pt x="3190" y="2671"/>
                  </a:lnTo>
                  <a:lnTo>
                    <a:pt x="1683" y="0"/>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67;p17"/>
            <p:cNvSpPr/>
            <p:nvPr/>
          </p:nvSpPr>
          <p:spPr>
            <a:xfrm>
              <a:off x="4231486" y="2707321"/>
              <a:ext cx="1153140" cy="588837"/>
            </a:xfrm>
            <a:custGeom>
              <a:avLst/>
              <a:gdLst/>
              <a:ahLst/>
              <a:cxnLst/>
              <a:rect l="l" t="t" r="r" b="b"/>
              <a:pathLst>
                <a:path w="7238" h="3696" extrusionOk="0">
                  <a:moveTo>
                    <a:pt x="1507" y="0"/>
                  </a:moveTo>
                  <a:cubicBezTo>
                    <a:pt x="1507" y="0"/>
                    <a:pt x="577" y="353"/>
                    <a:pt x="0" y="989"/>
                  </a:cubicBezTo>
                  <a:cubicBezTo>
                    <a:pt x="0" y="989"/>
                    <a:pt x="187" y="964"/>
                    <a:pt x="512" y="964"/>
                  </a:cubicBezTo>
                  <a:cubicBezTo>
                    <a:pt x="1606" y="964"/>
                    <a:pt x="4264" y="1244"/>
                    <a:pt x="6578" y="3695"/>
                  </a:cubicBezTo>
                  <a:lnTo>
                    <a:pt x="7237" y="2813"/>
                  </a:lnTo>
                  <a:cubicBezTo>
                    <a:pt x="7237" y="2813"/>
                    <a:pt x="4319" y="341"/>
                    <a:pt x="1507"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68;p17"/>
            <p:cNvSpPr/>
            <p:nvPr/>
          </p:nvSpPr>
          <p:spPr>
            <a:xfrm>
              <a:off x="4150872" y="3129194"/>
              <a:ext cx="1143103" cy="506311"/>
            </a:xfrm>
            <a:custGeom>
              <a:avLst/>
              <a:gdLst/>
              <a:ahLst/>
              <a:cxnLst/>
              <a:rect l="l" t="t" r="r" b="b"/>
              <a:pathLst>
                <a:path w="7175" h="3178" extrusionOk="0">
                  <a:moveTo>
                    <a:pt x="1939" y="0"/>
                  </a:moveTo>
                  <a:cubicBezTo>
                    <a:pt x="1336" y="0"/>
                    <a:pt x="689" y="81"/>
                    <a:pt x="0" y="270"/>
                  </a:cubicBezTo>
                  <a:lnTo>
                    <a:pt x="71" y="1330"/>
                  </a:lnTo>
                  <a:cubicBezTo>
                    <a:pt x="71" y="1330"/>
                    <a:pt x="913" y="1077"/>
                    <a:pt x="2028" y="1077"/>
                  </a:cubicBezTo>
                  <a:cubicBezTo>
                    <a:pt x="3403" y="1077"/>
                    <a:pt x="5194" y="1461"/>
                    <a:pt x="6331" y="3177"/>
                  </a:cubicBezTo>
                  <a:lnTo>
                    <a:pt x="7155" y="2400"/>
                  </a:lnTo>
                  <a:cubicBezTo>
                    <a:pt x="7175" y="2380"/>
                    <a:pt x="5221" y="0"/>
                    <a:pt x="1939"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69;p17"/>
            <p:cNvSpPr/>
            <p:nvPr/>
          </p:nvSpPr>
          <p:spPr>
            <a:xfrm>
              <a:off x="4178912" y="3425365"/>
              <a:ext cx="946983" cy="343966"/>
            </a:xfrm>
            <a:custGeom>
              <a:avLst/>
              <a:gdLst/>
              <a:ahLst/>
              <a:cxnLst/>
              <a:rect l="l" t="t" r="r" b="b"/>
              <a:pathLst>
                <a:path w="5944" h="2159" extrusionOk="0">
                  <a:moveTo>
                    <a:pt x="1" y="0"/>
                  </a:moveTo>
                  <a:lnTo>
                    <a:pt x="95" y="883"/>
                  </a:lnTo>
                  <a:cubicBezTo>
                    <a:pt x="95" y="883"/>
                    <a:pt x="1752" y="2159"/>
                    <a:pt x="3777" y="2159"/>
                  </a:cubicBezTo>
                  <a:cubicBezTo>
                    <a:pt x="4439" y="2159"/>
                    <a:pt x="5141" y="2022"/>
                    <a:pt x="5838" y="1659"/>
                  </a:cubicBezTo>
                  <a:lnTo>
                    <a:pt x="5944" y="1377"/>
                  </a:lnTo>
                  <a:cubicBezTo>
                    <a:pt x="5941" y="1377"/>
                    <a:pt x="5920" y="1377"/>
                    <a:pt x="5879" y="1377"/>
                  </a:cubicBezTo>
                  <a:cubicBezTo>
                    <a:pt x="5465" y="1377"/>
                    <a:pt x="3099" y="1319"/>
                    <a:pt x="1"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70;p17"/>
            <p:cNvSpPr/>
            <p:nvPr/>
          </p:nvSpPr>
          <p:spPr>
            <a:xfrm>
              <a:off x="4419002" y="2845928"/>
              <a:ext cx="982511" cy="922608"/>
            </a:xfrm>
            <a:custGeom>
              <a:avLst/>
              <a:gdLst/>
              <a:ahLst/>
              <a:cxnLst/>
              <a:rect l="l" t="t" r="r" b="b"/>
              <a:pathLst>
                <a:path w="6167" h="5791" extrusionOk="0">
                  <a:moveTo>
                    <a:pt x="3860" y="4884"/>
                  </a:moveTo>
                  <a:lnTo>
                    <a:pt x="3989" y="5014"/>
                  </a:lnTo>
                  <a:cubicBezTo>
                    <a:pt x="3907" y="5002"/>
                    <a:pt x="3813" y="4990"/>
                    <a:pt x="3695" y="4990"/>
                  </a:cubicBezTo>
                  <a:lnTo>
                    <a:pt x="3860" y="4884"/>
                  </a:lnTo>
                  <a:close/>
                  <a:moveTo>
                    <a:pt x="5331" y="1"/>
                  </a:moveTo>
                  <a:cubicBezTo>
                    <a:pt x="5731" y="2425"/>
                    <a:pt x="3436" y="5261"/>
                    <a:pt x="94" y="5296"/>
                  </a:cubicBezTo>
                  <a:lnTo>
                    <a:pt x="0" y="5296"/>
                  </a:lnTo>
                  <a:cubicBezTo>
                    <a:pt x="632" y="5562"/>
                    <a:pt x="1424" y="5790"/>
                    <a:pt x="2283" y="5790"/>
                  </a:cubicBezTo>
                  <a:cubicBezTo>
                    <a:pt x="2945" y="5790"/>
                    <a:pt x="3646" y="5655"/>
                    <a:pt x="4342" y="5296"/>
                  </a:cubicBezTo>
                  <a:lnTo>
                    <a:pt x="4448" y="5014"/>
                  </a:lnTo>
                  <a:lnTo>
                    <a:pt x="4378" y="5014"/>
                  </a:lnTo>
                  <a:lnTo>
                    <a:pt x="4613" y="4837"/>
                  </a:lnTo>
                  <a:cubicBezTo>
                    <a:pt x="4637" y="4884"/>
                    <a:pt x="4672" y="4908"/>
                    <a:pt x="4684" y="4955"/>
                  </a:cubicBezTo>
                  <a:lnTo>
                    <a:pt x="5507" y="4178"/>
                  </a:lnTo>
                  <a:cubicBezTo>
                    <a:pt x="5507" y="4178"/>
                    <a:pt x="5472" y="4131"/>
                    <a:pt x="5401" y="4072"/>
                  </a:cubicBezTo>
                  <a:lnTo>
                    <a:pt x="6166" y="2849"/>
                  </a:lnTo>
                  <a:cubicBezTo>
                    <a:pt x="6166" y="2837"/>
                    <a:pt x="5990" y="2660"/>
                    <a:pt x="5707" y="2425"/>
                  </a:cubicBezTo>
                  <a:lnTo>
                    <a:pt x="6060" y="1943"/>
                  </a:lnTo>
                  <a:cubicBezTo>
                    <a:pt x="6060" y="1943"/>
                    <a:pt x="5884" y="1790"/>
                    <a:pt x="5590" y="1578"/>
                  </a:cubicBezTo>
                  <a:lnTo>
                    <a:pt x="5590" y="1578"/>
                  </a:lnTo>
                  <a:lnTo>
                    <a:pt x="5672" y="1601"/>
                  </a:lnTo>
                  <a:lnTo>
                    <a:pt x="5331" y="1"/>
                  </a:lnTo>
                  <a:close/>
                </a:path>
              </a:pathLst>
            </a:custGeom>
            <a:solidFill>
              <a:srgbClr val="814500">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71;p17"/>
            <p:cNvSpPr/>
            <p:nvPr/>
          </p:nvSpPr>
          <p:spPr>
            <a:xfrm>
              <a:off x="5176395" y="3578948"/>
              <a:ext cx="73286" cy="108973"/>
            </a:xfrm>
            <a:custGeom>
              <a:avLst/>
              <a:gdLst/>
              <a:ahLst/>
              <a:cxnLst/>
              <a:rect l="l" t="t" r="r" b="b"/>
              <a:pathLst>
                <a:path w="460" h="684" extrusionOk="0">
                  <a:moveTo>
                    <a:pt x="118" y="1"/>
                  </a:moveTo>
                  <a:lnTo>
                    <a:pt x="0" y="683"/>
                  </a:lnTo>
                  <a:lnTo>
                    <a:pt x="459" y="636"/>
                  </a:lnTo>
                  <a:lnTo>
                    <a:pt x="118"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72;p17"/>
            <p:cNvSpPr/>
            <p:nvPr/>
          </p:nvSpPr>
          <p:spPr>
            <a:xfrm>
              <a:off x="5176395" y="3534020"/>
              <a:ext cx="157565" cy="165212"/>
            </a:xfrm>
            <a:custGeom>
              <a:avLst/>
              <a:gdLst/>
              <a:ahLst/>
              <a:cxnLst/>
              <a:rect l="l" t="t" r="r" b="b"/>
              <a:pathLst>
                <a:path w="989" h="1037" extrusionOk="0">
                  <a:moveTo>
                    <a:pt x="47" y="1"/>
                  </a:moveTo>
                  <a:lnTo>
                    <a:pt x="0" y="424"/>
                  </a:lnTo>
                  <a:lnTo>
                    <a:pt x="459" y="918"/>
                  </a:lnTo>
                  <a:lnTo>
                    <a:pt x="859" y="1036"/>
                  </a:lnTo>
                  <a:lnTo>
                    <a:pt x="989" y="789"/>
                  </a:lnTo>
                  <a:lnTo>
                    <a:pt x="659" y="259"/>
                  </a:lnTo>
                  <a:lnTo>
                    <a:pt x="47" y="1"/>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73;p17"/>
            <p:cNvSpPr/>
            <p:nvPr/>
          </p:nvSpPr>
          <p:spPr>
            <a:xfrm>
              <a:off x="5249522" y="3458981"/>
              <a:ext cx="195005" cy="120125"/>
            </a:xfrm>
            <a:custGeom>
              <a:avLst/>
              <a:gdLst/>
              <a:ahLst/>
              <a:cxnLst/>
              <a:rect l="l" t="t" r="r" b="b"/>
              <a:pathLst>
                <a:path w="1224" h="754" extrusionOk="0">
                  <a:moveTo>
                    <a:pt x="824" y="1"/>
                  </a:moveTo>
                  <a:lnTo>
                    <a:pt x="0" y="201"/>
                  </a:lnTo>
                  <a:lnTo>
                    <a:pt x="1071" y="754"/>
                  </a:lnTo>
                  <a:lnTo>
                    <a:pt x="1224" y="260"/>
                  </a:lnTo>
                  <a:lnTo>
                    <a:pt x="824"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74;p17"/>
            <p:cNvSpPr/>
            <p:nvPr/>
          </p:nvSpPr>
          <p:spPr>
            <a:xfrm>
              <a:off x="5204435" y="3490845"/>
              <a:ext cx="240091" cy="168877"/>
            </a:xfrm>
            <a:custGeom>
              <a:avLst/>
              <a:gdLst/>
              <a:ahLst/>
              <a:cxnLst/>
              <a:rect l="l" t="t" r="r" b="b"/>
              <a:pathLst>
                <a:path w="1507" h="1060" extrusionOk="0">
                  <a:moveTo>
                    <a:pt x="283" y="1"/>
                  </a:moveTo>
                  <a:lnTo>
                    <a:pt x="1" y="272"/>
                  </a:lnTo>
                  <a:lnTo>
                    <a:pt x="813" y="1060"/>
                  </a:lnTo>
                  <a:lnTo>
                    <a:pt x="1107" y="1060"/>
                  </a:lnTo>
                  <a:lnTo>
                    <a:pt x="1507" y="507"/>
                  </a:lnTo>
                  <a:lnTo>
                    <a:pt x="283" y="1"/>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75;p17"/>
            <p:cNvSpPr/>
            <p:nvPr/>
          </p:nvSpPr>
          <p:spPr>
            <a:xfrm>
              <a:off x="5204435" y="3445917"/>
              <a:ext cx="197076" cy="88262"/>
            </a:xfrm>
            <a:custGeom>
              <a:avLst/>
              <a:gdLst/>
              <a:ahLst/>
              <a:cxnLst/>
              <a:rect l="l" t="t" r="r" b="b"/>
              <a:pathLst>
                <a:path w="1237" h="554" extrusionOk="0">
                  <a:moveTo>
                    <a:pt x="95" y="0"/>
                  </a:moveTo>
                  <a:lnTo>
                    <a:pt x="1" y="554"/>
                  </a:lnTo>
                  <a:lnTo>
                    <a:pt x="1236" y="189"/>
                  </a:lnTo>
                  <a:lnTo>
                    <a:pt x="95"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76;p17"/>
            <p:cNvSpPr/>
            <p:nvPr/>
          </p:nvSpPr>
          <p:spPr>
            <a:xfrm>
              <a:off x="5257010" y="2611572"/>
              <a:ext cx="320706" cy="300154"/>
            </a:xfrm>
            <a:custGeom>
              <a:avLst/>
              <a:gdLst/>
              <a:ahLst/>
              <a:cxnLst/>
              <a:rect l="l" t="t" r="r" b="b"/>
              <a:pathLst>
                <a:path w="2013" h="1884" extrusionOk="0">
                  <a:moveTo>
                    <a:pt x="647" y="1"/>
                  </a:moveTo>
                  <a:cubicBezTo>
                    <a:pt x="0" y="401"/>
                    <a:pt x="0" y="1872"/>
                    <a:pt x="130" y="1884"/>
                  </a:cubicBezTo>
                  <a:cubicBezTo>
                    <a:pt x="259" y="1884"/>
                    <a:pt x="2013" y="895"/>
                    <a:pt x="2013" y="895"/>
                  </a:cubicBezTo>
                  <a:cubicBezTo>
                    <a:pt x="1542" y="366"/>
                    <a:pt x="647" y="1"/>
                    <a:pt x="647" y="1"/>
                  </a:cubicBezTo>
                  <a:close/>
                </a:path>
              </a:pathLst>
            </a:custGeom>
            <a:solidFill>
              <a:srgbClr val="5A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77;p17"/>
            <p:cNvSpPr/>
            <p:nvPr/>
          </p:nvSpPr>
          <p:spPr>
            <a:xfrm>
              <a:off x="5228811" y="2634195"/>
              <a:ext cx="332018" cy="378857"/>
            </a:xfrm>
            <a:custGeom>
              <a:avLst/>
              <a:gdLst/>
              <a:ahLst/>
              <a:cxnLst/>
              <a:rect l="l" t="t" r="r" b="b"/>
              <a:pathLst>
                <a:path w="2084" h="2378" extrusionOk="0">
                  <a:moveTo>
                    <a:pt x="1330" y="0"/>
                  </a:moveTo>
                  <a:cubicBezTo>
                    <a:pt x="1330" y="0"/>
                    <a:pt x="1" y="824"/>
                    <a:pt x="24" y="2377"/>
                  </a:cubicBezTo>
                  <a:cubicBezTo>
                    <a:pt x="24" y="2377"/>
                    <a:pt x="730" y="871"/>
                    <a:pt x="2084" y="436"/>
                  </a:cubicBezTo>
                  <a:lnTo>
                    <a:pt x="1330"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78;p17"/>
            <p:cNvSpPr/>
            <p:nvPr/>
          </p:nvSpPr>
          <p:spPr>
            <a:xfrm>
              <a:off x="5343200" y="2990429"/>
              <a:ext cx="451984" cy="168877"/>
            </a:xfrm>
            <a:custGeom>
              <a:avLst/>
              <a:gdLst/>
              <a:ahLst/>
              <a:cxnLst/>
              <a:rect l="l" t="t" r="r" b="b"/>
              <a:pathLst>
                <a:path w="2837" h="1060" extrusionOk="0">
                  <a:moveTo>
                    <a:pt x="2354" y="0"/>
                  </a:moveTo>
                  <a:lnTo>
                    <a:pt x="1" y="494"/>
                  </a:lnTo>
                  <a:cubicBezTo>
                    <a:pt x="1" y="494"/>
                    <a:pt x="97" y="487"/>
                    <a:pt x="264" y="487"/>
                  </a:cubicBezTo>
                  <a:cubicBezTo>
                    <a:pt x="748" y="487"/>
                    <a:pt x="1822" y="552"/>
                    <a:pt x="2837" y="1059"/>
                  </a:cubicBezTo>
                  <a:lnTo>
                    <a:pt x="2354"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79;p17"/>
            <p:cNvSpPr/>
            <p:nvPr/>
          </p:nvSpPr>
          <p:spPr>
            <a:xfrm>
              <a:off x="5380640" y="3093188"/>
              <a:ext cx="363881" cy="244074"/>
            </a:xfrm>
            <a:custGeom>
              <a:avLst/>
              <a:gdLst/>
              <a:ahLst/>
              <a:cxnLst/>
              <a:rect l="l" t="t" r="r" b="b"/>
              <a:pathLst>
                <a:path w="2284" h="1532" extrusionOk="0">
                  <a:moveTo>
                    <a:pt x="628" y="1"/>
                  </a:moveTo>
                  <a:cubicBezTo>
                    <a:pt x="433" y="1"/>
                    <a:pt x="224" y="43"/>
                    <a:pt x="1" y="143"/>
                  </a:cubicBezTo>
                  <a:cubicBezTo>
                    <a:pt x="1" y="143"/>
                    <a:pt x="24" y="138"/>
                    <a:pt x="67" y="138"/>
                  </a:cubicBezTo>
                  <a:cubicBezTo>
                    <a:pt x="271" y="138"/>
                    <a:pt x="912" y="251"/>
                    <a:pt x="1601" y="1532"/>
                  </a:cubicBezTo>
                  <a:lnTo>
                    <a:pt x="2284" y="1202"/>
                  </a:lnTo>
                  <a:cubicBezTo>
                    <a:pt x="2284" y="1202"/>
                    <a:pt x="1666" y="1"/>
                    <a:pt x="628"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80;p17"/>
            <p:cNvSpPr/>
            <p:nvPr/>
          </p:nvSpPr>
          <p:spPr>
            <a:xfrm>
              <a:off x="5318825" y="3025160"/>
              <a:ext cx="532598" cy="289639"/>
            </a:xfrm>
            <a:custGeom>
              <a:avLst/>
              <a:gdLst/>
              <a:ahLst/>
              <a:cxnLst/>
              <a:rect l="l" t="t" r="r" b="b"/>
              <a:pathLst>
                <a:path w="3343" h="1818" extrusionOk="0">
                  <a:moveTo>
                    <a:pt x="1061" y="0"/>
                  </a:moveTo>
                  <a:cubicBezTo>
                    <a:pt x="640" y="0"/>
                    <a:pt x="252" y="124"/>
                    <a:pt x="1" y="476"/>
                  </a:cubicBezTo>
                  <a:cubicBezTo>
                    <a:pt x="1" y="476"/>
                    <a:pt x="45" y="471"/>
                    <a:pt x="126" y="471"/>
                  </a:cubicBezTo>
                  <a:cubicBezTo>
                    <a:pt x="495" y="471"/>
                    <a:pt x="1617" y="582"/>
                    <a:pt x="2660" y="1818"/>
                  </a:cubicBezTo>
                  <a:lnTo>
                    <a:pt x="3343" y="1347"/>
                  </a:lnTo>
                  <a:lnTo>
                    <a:pt x="3237" y="700"/>
                  </a:lnTo>
                  <a:cubicBezTo>
                    <a:pt x="3253" y="700"/>
                    <a:pt x="2063" y="0"/>
                    <a:pt x="1061"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81;p17"/>
            <p:cNvSpPr/>
            <p:nvPr/>
          </p:nvSpPr>
          <p:spPr>
            <a:xfrm>
              <a:off x="5257010" y="3265889"/>
              <a:ext cx="206316" cy="142748"/>
            </a:xfrm>
            <a:custGeom>
              <a:avLst/>
              <a:gdLst/>
              <a:ahLst/>
              <a:cxnLst/>
              <a:rect l="l" t="t" r="r" b="b"/>
              <a:pathLst>
                <a:path w="1295" h="896" extrusionOk="0">
                  <a:moveTo>
                    <a:pt x="389" y="1"/>
                  </a:moveTo>
                  <a:lnTo>
                    <a:pt x="0" y="777"/>
                  </a:lnTo>
                  <a:lnTo>
                    <a:pt x="1295" y="895"/>
                  </a:lnTo>
                  <a:lnTo>
                    <a:pt x="389"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82;p17"/>
            <p:cNvSpPr/>
            <p:nvPr/>
          </p:nvSpPr>
          <p:spPr>
            <a:xfrm>
              <a:off x="5204435" y="3367055"/>
              <a:ext cx="256979" cy="155813"/>
            </a:xfrm>
            <a:custGeom>
              <a:avLst/>
              <a:gdLst/>
              <a:ahLst/>
              <a:cxnLst/>
              <a:rect l="l" t="t" r="r" b="b"/>
              <a:pathLst>
                <a:path w="1613" h="978" extrusionOk="0">
                  <a:moveTo>
                    <a:pt x="473" y="1"/>
                  </a:moveTo>
                  <a:cubicBezTo>
                    <a:pt x="174" y="1"/>
                    <a:pt x="95" y="72"/>
                    <a:pt x="95" y="72"/>
                  </a:cubicBezTo>
                  <a:lnTo>
                    <a:pt x="1" y="625"/>
                  </a:lnTo>
                  <a:cubicBezTo>
                    <a:pt x="106" y="602"/>
                    <a:pt x="211" y="593"/>
                    <a:pt x="314" y="593"/>
                  </a:cubicBezTo>
                  <a:cubicBezTo>
                    <a:pt x="964" y="593"/>
                    <a:pt x="1542" y="978"/>
                    <a:pt x="1542" y="978"/>
                  </a:cubicBezTo>
                  <a:lnTo>
                    <a:pt x="1613" y="260"/>
                  </a:lnTo>
                  <a:lnTo>
                    <a:pt x="1425" y="142"/>
                  </a:lnTo>
                  <a:cubicBezTo>
                    <a:pt x="978" y="33"/>
                    <a:pt x="676" y="1"/>
                    <a:pt x="473"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83;p17"/>
            <p:cNvSpPr/>
            <p:nvPr/>
          </p:nvSpPr>
          <p:spPr>
            <a:xfrm>
              <a:off x="5279473" y="3204073"/>
              <a:ext cx="288843" cy="253315"/>
            </a:xfrm>
            <a:custGeom>
              <a:avLst/>
              <a:gdLst/>
              <a:ahLst/>
              <a:cxnLst/>
              <a:rect l="l" t="t" r="r" b="b"/>
              <a:pathLst>
                <a:path w="1813" h="1590" extrusionOk="0">
                  <a:moveTo>
                    <a:pt x="389" y="0"/>
                  </a:moveTo>
                  <a:lnTo>
                    <a:pt x="0" y="577"/>
                  </a:lnTo>
                  <a:cubicBezTo>
                    <a:pt x="624" y="777"/>
                    <a:pt x="1154" y="1589"/>
                    <a:pt x="1154" y="1589"/>
                  </a:cubicBezTo>
                  <a:cubicBezTo>
                    <a:pt x="1224" y="1471"/>
                    <a:pt x="1813" y="989"/>
                    <a:pt x="1813" y="989"/>
                  </a:cubicBezTo>
                  <a:cubicBezTo>
                    <a:pt x="1577" y="36"/>
                    <a:pt x="401" y="12"/>
                    <a:pt x="389"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84;p17"/>
            <p:cNvSpPr/>
            <p:nvPr/>
          </p:nvSpPr>
          <p:spPr>
            <a:xfrm>
              <a:off x="5313249" y="3071043"/>
              <a:ext cx="375033" cy="320706"/>
            </a:xfrm>
            <a:custGeom>
              <a:avLst/>
              <a:gdLst/>
              <a:ahLst/>
              <a:cxnLst/>
              <a:rect l="l" t="t" r="r" b="b"/>
              <a:pathLst>
                <a:path w="2354" h="2013" extrusionOk="0">
                  <a:moveTo>
                    <a:pt x="953" y="0"/>
                  </a:moveTo>
                  <a:cubicBezTo>
                    <a:pt x="506" y="94"/>
                    <a:pt x="0" y="906"/>
                    <a:pt x="0" y="906"/>
                  </a:cubicBezTo>
                  <a:cubicBezTo>
                    <a:pt x="848" y="953"/>
                    <a:pt x="1660" y="2000"/>
                    <a:pt x="1660" y="2012"/>
                  </a:cubicBezTo>
                  <a:lnTo>
                    <a:pt x="2354" y="1695"/>
                  </a:lnTo>
                  <a:cubicBezTo>
                    <a:pt x="1801" y="388"/>
                    <a:pt x="953" y="0"/>
                    <a:pt x="953"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85;p17"/>
            <p:cNvSpPr/>
            <p:nvPr/>
          </p:nvSpPr>
          <p:spPr>
            <a:xfrm>
              <a:off x="5288873" y="2991544"/>
              <a:ext cx="318794" cy="210777"/>
            </a:xfrm>
            <a:custGeom>
              <a:avLst/>
              <a:gdLst/>
              <a:ahLst/>
              <a:cxnLst/>
              <a:rect l="l" t="t" r="r" b="b"/>
              <a:pathLst>
                <a:path w="2001" h="1323" extrusionOk="0">
                  <a:moveTo>
                    <a:pt x="1457" y="0"/>
                  </a:moveTo>
                  <a:cubicBezTo>
                    <a:pt x="736" y="0"/>
                    <a:pt x="0" y="822"/>
                    <a:pt x="0" y="840"/>
                  </a:cubicBezTo>
                  <a:lnTo>
                    <a:pt x="283" y="1323"/>
                  </a:lnTo>
                  <a:cubicBezTo>
                    <a:pt x="1048" y="699"/>
                    <a:pt x="2001" y="193"/>
                    <a:pt x="2001" y="193"/>
                  </a:cubicBezTo>
                  <a:cubicBezTo>
                    <a:pt x="1829" y="55"/>
                    <a:pt x="1644" y="0"/>
                    <a:pt x="1457" y="0"/>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86;p17"/>
            <p:cNvSpPr/>
            <p:nvPr/>
          </p:nvSpPr>
          <p:spPr>
            <a:xfrm>
              <a:off x="5232634" y="2727873"/>
              <a:ext cx="511887" cy="410721"/>
            </a:xfrm>
            <a:custGeom>
              <a:avLst/>
              <a:gdLst/>
              <a:ahLst/>
              <a:cxnLst/>
              <a:rect l="l" t="t" r="r" b="b"/>
              <a:pathLst>
                <a:path w="3213" h="2578" extrusionOk="0">
                  <a:moveTo>
                    <a:pt x="2166" y="1"/>
                  </a:moveTo>
                  <a:cubicBezTo>
                    <a:pt x="353" y="330"/>
                    <a:pt x="0" y="1789"/>
                    <a:pt x="0" y="1789"/>
                  </a:cubicBezTo>
                  <a:lnTo>
                    <a:pt x="106" y="2342"/>
                  </a:lnTo>
                  <a:lnTo>
                    <a:pt x="400" y="2578"/>
                  </a:lnTo>
                  <a:cubicBezTo>
                    <a:pt x="1403" y="1834"/>
                    <a:pt x="2813" y="1788"/>
                    <a:pt x="3142" y="1788"/>
                  </a:cubicBezTo>
                  <a:cubicBezTo>
                    <a:pt x="3188" y="1788"/>
                    <a:pt x="3213" y="1789"/>
                    <a:pt x="3213" y="1789"/>
                  </a:cubicBezTo>
                  <a:cubicBezTo>
                    <a:pt x="2977" y="1130"/>
                    <a:pt x="2166" y="1"/>
                    <a:pt x="2166"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87;p17"/>
            <p:cNvSpPr/>
            <p:nvPr/>
          </p:nvSpPr>
          <p:spPr>
            <a:xfrm>
              <a:off x="5043206" y="2529205"/>
              <a:ext cx="358305" cy="571950"/>
            </a:xfrm>
            <a:custGeom>
              <a:avLst/>
              <a:gdLst/>
              <a:ahLst/>
              <a:cxnLst/>
              <a:rect l="l" t="t" r="r" b="b"/>
              <a:pathLst>
                <a:path w="2249" h="3590" extrusionOk="0">
                  <a:moveTo>
                    <a:pt x="1048" y="0"/>
                  </a:moveTo>
                  <a:lnTo>
                    <a:pt x="1" y="2024"/>
                  </a:lnTo>
                  <a:lnTo>
                    <a:pt x="1295" y="3589"/>
                  </a:lnTo>
                  <a:cubicBezTo>
                    <a:pt x="1295" y="1942"/>
                    <a:pt x="2248" y="506"/>
                    <a:pt x="2248" y="506"/>
                  </a:cubicBezTo>
                  <a:lnTo>
                    <a:pt x="1048" y="0"/>
                  </a:ln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88;p17"/>
            <p:cNvSpPr/>
            <p:nvPr/>
          </p:nvSpPr>
          <p:spPr>
            <a:xfrm>
              <a:off x="5249522" y="2845609"/>
              <a:ext cx="427608" cy="255545"/>
            </a:xfrm>
            <a:custGeom>
              <a:avLst/>
              <a:gdLst/>
              <a:ahLst/>
              <a:cxnLst/>
              <a:rect l="l" t="t" r="r" b="b"/>
              <a:pathLst>
                <a:path w="2684" h="1604" extrusionOk="0">
                  <a:moveTo>
                    <a:pt x="1942" y="0"/>
                  </a:moveTo>
                  <a:cubicBezTo>
                    <a:pt x="1472" y="0"/>
                    <a:pt x="802" y="110"/>
                    <a:pt x="83" y="580"/>
                  </a:cubicBezTo>
                  <a:lnTo>
                    <a:pt x="0" y="1603"/>
                  </a:lnTo>
                  <a:cubicBezTo>
                    <a:pt x="0" y="1603"/>
                    <a:pt x="949" y="226"/>
                    <a:pt x="2640" y="226"/>
                  </a:cubicBezTo>
                  <a:cubicBezTo>
                    <a:pt x="2655" y="226"/>
                    <a:pt x="2669" y="226"/>
                    <a:pt x="2683" y="226"/>
                  </a:cubicBezTo>
                  <a:lnTo>
                    <a:pt x="2613" y="85"/>
                  </a:lnTo>
                  <a:cubicBezTo>
                    <a:pt x="2613" y="85"/>
                    <a:pt x="2355" y="0"/>
                    <a:pt x="1942" y="0"/>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89;p17"/>
            <p:cNvSpPr/>
            <p:nvPr/>
          </p:nvSpPr>
          <p:spPr>
            <a:xfrm>
              <a:off x="4501369" y="2529205"/>
              <a:ext cx="804553" cy="440035"/>
            </a:xfrm>
            <a:custGeom>
              <a:avLst/>
              <a:gdLst/>
              <a:ahLst/>
              <a:cxnLst/>
              <a:rect l="l" t="t" r="r" b="b"/>
              <a:pathLst>
                <a:path w="5050" h="2762" extrusionOk="0">
                  <a:moveTo>
                    <a:pt x="4449" y="0"/>
                  </a:moveTo>
                  <a:lnTo>
                    <a:pt x="3814" y="1224"/>
                  </a:lnTo>
                  <a:lnTo>
                    <a:pt x="3637" y="895"/>
                  </a:lnTo>
                  <a:lnTo>
                    <a:pt x="2354" y="1942"/>
                  </a:lnTo>
                  <a:cubicBezTo>
                    <a:pt x="1825" y="1683"/>
                    <a:pt x="1272" y="1448"/>
                    <a:pt x="695" y="1295"/>
                  </a:cubicBezTo>
                  <a:lnTo>
                    <a:pt x="354" y="1636"/>
                  </a:lnTo>
                  <a:cubicBezTo>
                    <a:pt x="354" y="1636"/>
                    <a:pt x="1" y="2354"/>
                    <a:pt x="1131" y="2624"/>
                  </a:cubicBezTo>
                  <a:cubicBezTo>
                    <a:pt x="1496" y="2706"/>
                    <a:pt x="1904" y="2761"/>
                    <a:pt x="2310" y="2761"/>
                  </a:cubicBezTo>
                  <a:cubicBezTo>
                    <a:pt x="3186" y="2761"/>
                    <a:pt x="4055" y="2506"/>
                    <a:pt x="4473" y="1718"/>
                  </a:cubicBezTo>
                  <a:cubicBezTo>
                    <a:pt x="4802" y="1118"/>
                    <a:pt x="4955" y="600"/>
                    <a:pt x="5049" y="247"/>
                  </a:cubicBezTo>
                  <a:lnTo>
                    <a:pt x="4449" y="0"/>
                  </a:lnTo>
                  <a:close/>
                </a:path>
              </a:pathLst>
            </a:custGeom>
            <a:solidFill>
              <a:srgbClr val="814500">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90;p17"/>
            <p:cNvSpPr/>
            <p:nvPr/>
          </p:nvSpPr>
          <p:spPr>
            <a:xfrm>
              <a:off x="4690797" y="2374029"/>
              <a:ext cx="465048" cy="232126"/>
            </a:xfrm>
            <a:custGeom>
              <a:avLst/>
              <a:gdLst/>
              <a:ahLst/>
              <a:cxnLst/>
              <a:rect l="l" t="t" r="r" b="b"/>
              <a:pathLst>
                <a:path w="2919" h="1457" extrusionOk="0">
                  <a:moveTo>
                    <a:pt x="183" y="1"/>
                  </a:moveTo>
                  <a:cubicBezTo>
                    <a:pt x="62" y="1"/>
                    <a:pt x="0" y="9"/>
                    <a:pt x="0" y="9"/>
                  </a:cubicBezTo>
                  <a:cubicBezTo>
                    <a:pt x="871" y="209"/>
                    <a:pt x="1177" y="809"/>
                    <a:pt x="1307" y="833"/>
                  </a:cubicBezTo>
                  <a:cubicBezTo>
                    <a:pt x="2119" y="1021"/>
                    <a:pt x="2919" y="1457"/>
                    <a:pt x="2919" y="1457"/>
                  </a:cubicBezTo>
                  <a:cubicBezTo>
                    <a:pt x="2507" y="904"/>
                    <a:pt x="1989" y="362"/>
                    <a:pt x="1707" y="268"/>
                  </a:cubicBezTo>
                  <a:cubicBezTo>
                    <a:pt x="945" y="38"/>
                    <a:pt x="435" y="1"/>
                    <a:pt x="1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91;p17"/>
            <p:cNvSpPr/>
            <p:nvPr/>
          </p:nvSpPr>
          <p:spPr>
            <a:xfrm>
              <a:off x="4921329" y="2430746"/>
              <a:ext cx="50822" cy="58151"/>
            </a:xfrm>
            <a:custGeom>
              <a:avLst/>
              <a:gdLst/>
              <a:ahLst/>
              <a:cxnLst/>
              <a:rect l="l" t="t" r="r" b="b"/>
              <a:pathLst>
                <a:path w="319" h="365" extrusionOk="0">
                  <a:moveTo>
                    <a:pt x="196" y="0"/>
                  </a:moveTo>
                  <a:cubicBezTo>
                    <a:pt x="130" y="0"/>
                    <a:pt x="53" y="42"/>
                    <a:pt x="24" y="100"/>
                  </a:cubicBezTo>
                  <a:cubicBezTo>
                    <a:pt x="1" y="183"/>
                    <a:pt x="13" y="324"/>
                    <a:pt x="71" y="359"/>
                  </a:cubicBezTo>
                  <a:cubicBezTo>
                    <a:pt x="80" y="363"/>
                    <a:pt x="91" y="365"/>
                    <a:pt x="103" y="365"/>
                  </a:cubicBezTo>
                  <a:cubicBezTo>
                    <a:pt x="168" y="365"/>
                    <a:pt x="265" y="313"/>
                    <a:pt x="295" y="253"/>
                  </a:cubicBezTo>
                  <a:cubicBezTo>
                    <a:pt x="319" y="195"/>
                    <a:pt x="295" y="42"/>
                    <a:pt x="236" y="6"/>
                  </a:cubicBezTo>
                  <a:cubicBezTo>
                    <a:pt x="224" y="2"/>
                    <a:pt x="210" y="0"/>
                    <a:pt x="196" y="0"/>
                  </a:cubicBezTo>
                  <a:close/>
                </a:path>
              </a:pathLst>
            </a:custGeom>
            <a:solidFill>
              <a:srgbClr val="B6C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692;p17"/>
            <p:cNvSpPr/>
            <p:nvPr/>
          </p:nvSpPr>
          <p:spPr>
            <a:xfrm>
              <a:off x="5062006" y="2300425"/>
              <a:ext cx="157565" cy="137013"/>
            </a:xfrm>
            <a:custGeom>
              <a:avLst/>
              <a:gdLst/>
              <a:ahLst/>
              <a:cxnLst/>
              <a:rect l="l" t="t" r="r" b="b"/>
              <a:pathLst>
                <a:path w="989" h="860" extrusionOk="0">
                  <a:moveTo>
                    <a:pt x="0" y="1"/>
                  </a:moveTo>
                  <a:lnTo>
                    <a:pt x="989" y="860"/>
                  </a:lnTo>
                  <a:lnTo>
                    <a:pt x="883" y="154"/>
                  </a:lnTo>
                  <a:lnTo>
                    <a:pt x="0"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693;p17"/>
            <p:cNvSpPr/>
            <p:nvPr/>
          </p:nvSpPr>
          <p:spPr>
            <a:xfrm>
              <a:off x="4658934" y="2225386"/>
              <a:ext cx="200740" cy="84598"/>
            </a:xfrm>
            <a:custGeom>
              <a:avLst/>
              <a:gdLst/>
              <a:ahLst/>
              <a:cxnLst/>
              <a:rect l="l" t="t" r="r" b="b"/>
              <a:pathLst>
                <a:path w="1260" h="531" extrusionOk="0">
                  <a:moveTo>
                    <a:pt x="353" y="1"/>
                  </a:moveTo>
                  <a:lnTo>
                    <a:pt x="0" y="530"/>
                  </a:lnTo>
                  <a:lnTo>
                    <a:pt x="1260" y="60"/>
                  </a:lnTo>
                  <a:lnTo>
                    <a:pt x="353"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694;p17"/>
            <p:cNvSpPr/>
            <p:nvPr/>
          </p:nvSpPr>
          <p:spPr>
            <a:xfrm>
              <a:off x="4595207" y="2425648"/>
              <a:ext cx="236427" cy="66117"/>
            </a:xfrm>
            <a:custGeom>
              <a:avLst/>
              <a:gdLst/>
              <a:ahLst/>
              <a:cxnLst/>
              <a:rect l="l" t="t" r="r" b="b"/>
              <a:pathLst>
                <a:path w="1484" h="415" extrusionOk="0">
                  <a:moveTo>
                    <a:pt x="415" y="1"/>
                  </a:moveTo>
                  <a:cubicBezTo>
                    <a:pt x="368" y="1"/>
                    <a:pt x="342" y="3"/>
                    <a:pt x="342" y="3"/>
                  </a:cubicBezTo>
                  <a:lnTo>
                    <a:pt x="0" y="309"/>
                  </a:lnTo>
                  <a:lnTo>
                    <a:pt x="1483" y="415"/>
                  </a:lnTo>
                  <a:cubicBezTo>
                    <a:pt x="1106" y="38"/>
                    <a:pt x="602" y="1"/>
                    <a:pt x="415"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695;p17"/>
            <p:cNvSpPr/>
            <p:nvPr/>
          </p:nvSpPr>
          <p:spPr>
            <a:xfrm>
              <a:off x="4627070" y="2360487"/>
              <a:ext cx="307642" cy="185764"/>
            </a:xfrm>
            <a:custGeom>
              <a:avLst/>
              <a:gdLst/>
              <a:ahLst/>
              <a:cxnLst/>
              <a:rect l="l" t="t" r="r" b="b"/>
              <a:pathLst>
                <a:path w="1931" h="1166" extrusionOk="0">
                  <a:moveTo>
                    <a:pt x="377" y="0"/>
                  </a:moveTo>
                  <a:lnTo>
                    <a:pt x="0" y="471"/>
                  </a:lnTo>
                  <a:cubicBezTo>
                    <a:pt x="0" y="471"/>
                    <a:pt x="28" y="468"/>
                    <a:pt x="77" y="468"/>
                  </a:cubicBezTo>
                  <a:cubicBezTo>
                    <a:pt x="292" y="468"/>
                    <a:pt x="919" y="515"/>
                    <a:pt x="1389" y="1024"/>
                  </a:cubicBezTo>
                  <a:lnTo>
                    <a:pt x="1930" y="1165"/>
                  </a:lnTo>
                  <a:lnTo>
                    <a:pt x="1930" y="1165"/>
                  </a:lnTo>
                  <a:cubicBezTo>
                    <a:pt x="1914" y="1158"/>
                    <a:pt x="1163" y="47"/>
                    <a:pt x="377" y="0"/>
                  </a:cubicBezTo>
                  <a:close/>
                  <a:moveTo>
                    <a:pt x="1930" y="1165"/>
                  </a:moveTo>
                  <a:cubicBezTo>
                    <a:pt x="1930" y="1165"/>
                    <a:pt x="1930" y="1165"/>
                    <a:pt x="1930" y="1165"/>
                  </a:cubicBezTo>
                  <a:lnTo>
                    <a:pt x="1930" y="1165"/>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696;p17"/>
            <p:cNvSpPr/>
            <p:nvPr/>
          </p:nvSpPr>
          <p:spPr>
            <a:xfrm>
              <a:off x="4662598" y="2291025"/>
              <a:ext cx="335841" cy="137013"/>
            </a:xfrm>
            <a:custGeom>
              <a:avLst/>
              <a:gdLst/>
              <a:ahLst/>
              <a:cxnLst/>
              <a:rect l="l" t="t" r="r" b="b"/>
              <a:pathLst>
                <a:path w="2108" h="860" extrusionOk="0">
                  <a:moveTo>
                    <a:pt x="1055" y="0"/>
                  </a:moveTo>
                  <a:cubicBezTo>
                    <a:pt x="980" y="0"/>
                    <a:pt x="58" y="159"/>
                    <a:pt x="1" y="624"/>
                  </a:cubicBezTo>
                  <a:cubicBezTo>
                    <a:pt x="1" y="624"/>
                    <a:pt x="137" y="574"/>
                    <a:pt x="454" y="574"/>
                  </a:cubicBezTo>
                  <a:cubicBezTo>
                    <a:pt x="788" y="574"/>
                    <a:pt x="1322" y="630"/>
                    <a:pt x="2107" y="860"/>
                  </a:cubicBezTo>
                  <a:lnTo>
                    <a:pt x="1060" y="1"/>
                  </a:lnTo>
                  <a:cubicBezTo>
                    <a:pt x="1060" y="0"/>
                    <a:pt x="1058" y="0"/>
                    <a:pt x="1055" y="0"/>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697;p17"/>
            <p:cNvSpPr/>
            <p:nvPr/>
          </p:nvSpPr>
          <p:spPr>
            <a:xfrm>
              <a:off x="4784476" y="2292937"/>
              <a:ext cx="465207" cy="410721"/>
            </a:xfrm>
            <a:custGeom>
              <a:avLst/>
              <a:gdLst/>
              <a:ahLst/>
              <a:cxnLst/>
              <a:rect l="l" t="t" r="r" b="b"/>
              <a:pathLst>
                <a:path w="2920" h="2578" extrusionOk="0">
                  <a:moveTo>
                    <a:pt x="942" y="1"/>
                  </a:moveTo>
                  <a:lnTo>
                    <a:pt x="1" y="48"/>
                  </a:lnTo>
                  <a:cubicBezTo>
                    <a:pt x="1" y="48"/>
                    <a:pt x="1695" y="824"/>
                    <a:pt x="2625" y="2578"/>
                  </a:cubicBezTo>
                  <a:lnTo>
                    <a:pt x="2919" y="2013"/>
                  </a:lnTo>
                  <a:cubicBezTo>
                    <a:pt x="2919" y="2013"/>
                    <a:pt x="2319" y="412"/>
                    <a:pt x="942"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698;p17"/>
            <p:cNvSpPr/>
            <p:nvPr/>
          </p:nvSpPr>
          <p:spPr>
            <a:xfrm>
              <a:off x="4649534" y="2224430"/>
              <a:ext cx="412632" cy="166168"/>
            </a:xfrm>
            <a:custGeom>
              <a:avLst/>
              <a:gdLst/>
              <a:ahLst/>
              <a:cxnLst/>
              <a:rect l="l" t="t" r="r" b="b"/>
              <a:pathLst>
                <a:path w="2590" h="1043" extrusionOk="0">
                  <a:moveTo>
                    <a:pt x="1934" y="0"/>
                  </a:moveTo>
                  <a:cubicBezTo>
                    <a:pt x="696" y="0"/>
                    <a:pt x="1" y="513"/>
                    <a:pt x="1" y="513"/>
                  </a:cubicBezTo>
                  <a:lnTo>
                    <a:pt x="83" y="1042"/>
                  </a:lnTo>
                  <a:cubicBezTo>
                    <a:pt x="665" y="585"/>
                    <a:pt x="1432" y="491"/>
                    <a:pt x="1963" y="491"/>
                  </a:cubicBezTo>
                  <a:cubicBezTo>
                    <a:pt x="2333" y="491"/>
                    <a:pt x="2589" y="536"/>
                    <a:pt x="2589" y="536"/>
                  </a:cubicBezTo>
                  <a:lnTo>
                    <a:pt x="2460" y="30"/>
                  </a:lnTo>
                  <a:cubicBezTo>
                    <a:pt x="2275" y="10"/>
                    <a:pt x="2100" y="0"/>
                    <a:pt x="1934"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699;p17"/>
            <p:cNvSpPr/>
            <p:nvPr/>
          </p:nvSpPr>
          <p:spPr>
            <a:xfrm>
              <a:off x="4846450" y="2225386"/>
              <a:ext cx="223204" cy="150236"/>
            </a:xfrm>
            <a:custGeom>
              <a:avLst/>
              <a:gdLst/>
              <a:ahLst/>
              <a:cxnLst/>
              <a:rect l="l" t="t" r="r" b="b"/>
              <a:pathLst>
                <a:path w="1401" h="943" extrusionOk="0">
                  <a:moveTo>
                    <a:pt x="647" y="1"/>
                  </a:moveTo>
                  <a:lnTo>
                    <a:pt x="0" y="71"/>
                  </a:lnTo>
                  <a:lnTo>
                    <a:pt x="1401" y="942"/>
                  </a:lnTo>
                  <a:lnTo>
                    <a:pt x="647" y="1"/>
                  </a:ln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00;p17"/>
            <p:cNvSpPr/>
            <p:nvPr/>
          </p:nvSpPr>
          <p:spPr>
            <a:xfrm>
              <a:off x="4906353" y="2248009"/>
              <a:ext cx="343329" cy="345082"/>
            </a:xfrm>
            <a:custGeom>
              <a:avLst/>
              <a:gdLst/>
              <a:ahLst/>
              <a:cxnLst/>
              <a:rect l="l" t="t" r="r" b="b"/>
              <a:pathLst>
                <a:path w="2155" h="2166" extrusionOk="0">
                  <a:moveTo>
                    <a:pt x="1" y="0"/>
                  </a:moveTo>
                  <a:cubicBezTo>
                    <a:pt x="1" y="0"/>
                    <a:pt x="1213" y="718"/>
                    <a:pt x="2072" y="2165"/>
                  </a:cubicBezTo>
                  <a:lnTo>
                    <a:pt x="2154" y="1236"/>
                  </a:lnTo>
                  <a:cubicBezTo>
                    <a:pt x="2154" y="1236"/>
                    <a:pt x="1507" y="424"/>
                    <a:pt x="872" y="118"/>
                  </a:cubicBezTo>
                  <a:lnTo>
                    <a:pt x="1" y="0"/>
                  </a:ln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701;p17"/>
            <p:cNvSpPr/>
            <p:nvPr/>
          </p:nvSpPr>
          <p:spPr>
            <a:xfrm>
              <a:off x="4690797" y="2160703"/>
              <a:ext cx="530687" cy="214919"/>
            </a:xfrm>
            <a:custGeom>
              <a:avLst/>
              <a:gdLst/>
              <a:ahLst/>
              <a:cxnLst/>
              <a:rect l="l" t="t" r="r" b="b"/>
              <a:pathLst>
                <a:path w="3331" h="1349" extrusionOk="0">
                  <a:moveTo>
                    <a:pt x="1399" y="0"/>
                  </a:moveTo>
                  <a:cubicBezTo>
                    <a:pt x="1229" y="0"/>
                    <a:pt x="1053" y="17"/>
                    <a:pt x="871" y="54"/>
                  </a:cubicBezTo>
                  <a:lnTo>
                    <a:pt x="0" y="477"/>
                  </a:lnTo>
                  <a:cubicBezTo>
                    <a:pt x="0" y="477"/>
                    <a:pt x="77" y="473"/>
                    <a:pt x="210" y="473"/>
                  </a:cubicBezTo>
                  <a:cubicBezTo>
                    <a:pt x="767" y="473"/>
                    <a:pt x="2314" y="550"/>
                    <a:pt x="3331" y="1348"/>
                  </a:cubicBezTo>
                  <a:lnTo>
                    <a:pt x="3331" y="701"/>
                  </a:lnTo>
                  <a:cubicBezTo>
                    <a:pt x="3331" y="701"/>
                    <a:pt x="2515" y="0"/>
                    <a:pt x="1399"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702;p17"/>
            <p:cNvSpPr/>
            <p:nvPr/>
          </p:nvSpPr>
          <p:spPr>
            <a:xfrm>
              <a:off x="4865090" y="2549756"/>
              <a:ext cx="178276" cy="317042"/>
            </a:xfrm>
            <a:custGeom>
              <a:avLst/>
              <a:gdLst/>
              <a:ahLst/>
              <a:cxnLst/>
              <a:rect l="l" t="t" r="r" b="b"/>
              <a:pathLst>
                <a:path w="1119" h="1990" extrusionOk="0">
                  <a:moveTo>
                    <a:pt x="1" y="1"/>
                  </a:moveTo>
                  <a:lnTo>
                    <a:pt x="1" y="1"/>
                  </a:lnTo>
                  <a:cubicBezTo>
                    <a:pt x="801" y="636"/>
                    <a:pt x="836" y="1989"/>
                    <a:pt x="836" y="1989"/>
                  </a:cubicBezTo>
                  <a:lnTo>
                    <a:pt x="1119" y="1895"/>
                  </a:lnTo>
                  <a:cubicBezTo>
                    <a:pt x="1072" y="36"/>
                    <a:pt x="1" y="1"/>
                    <a:pt x="1"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03;p17"/>
            <p:cNvSpPr/>
            <p:nvPr/>
          </p:nvSpPr>
          <p:spPr>
            <a:xfrm>
              <a:off x="4846450" y="2525381"/>
              <a:ext cx="318794" cy="346994"/>
            </a:xfrm>
            <a:custGeom>
              <a:avLst/>
              <a:gdLst/>
              <a:ahLst/>
              <a:cxnLst/>
              <a:rect l="l" t="t" r="r" b="b"/>
              <a:pathLst>
                <a:path w="2001" h="2178" extrusionOk="0">
                  <a:moveTo>
                    <a:pt x="1" y="0"/>
                  </a:moveTo>
                  <a:cubicBezTo>
                    <a:pt x="0" y="0"/>
                    <a:pt x="0" y="1"/>
                    <a:pt x="0" y="1"/>
                  </a:cubicBezTo>
                  <a:cubicBezTo>
                    <a:pt x="1306" y="966"/>
                    <a:pt x="1236" y="2178"/>
                    <a:pt x="1236" y="2178"/>
                  </a:cubicBezTo>
                  <a:lnTo>
                    <a:pt x="2001" y="1354"/>
                  </a:lnTo>
                  <a:cubicBezTo>
                    <a:pt x="1605" y="493"/>
                    <a:pt x="37" y="0"/>
                    <a:pt x="1"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04;p17"/>
            <p:cNvSpPr/>
            <p:nvPr/>
          </p:nvSpPr>
          <p:spPr>
            <a:xfrm>
              <a:off x="4503281" y="2715765"/>
              <a:ext cx="307642" cy="177320"/>
            </a:xfrm>
            <a:custGeom>
              <a:avLst/>
              <a:gdLst/>
              <a:ahLst/>
              <a:cxnLst/>
              <a:rect l="l" t="t" r="r" b="b"/>
              <a:pathLst>
                <a:path w="1931" h="1113" extrusionOk="0">
                  <a:moveTo>
                    <a:pt x="253" y="1"/>
                  </a:moveTo>
                  <a:cubicBezTo>
                    <a:pt x="172" y="1"/>
                    <a:pt x="88" y="6"/>
                    <a:pt x="1" y="18"/>
                  </a:cubicBezTo>
                  <a:lnTo>
                    <a:pt x="1072" y="1112"/>
                  </a:lnTo>
                  <a:lnTo>
                    <a:pt x="1931" y="1112"/>
                  </a:lnTo>
                  <a:cubicBezTo>
                    <a:pt x="1931" y="1112"/>
                    <a:pt x="1416" y="1"/>
                    <a:pt x="253"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05;p17"/>
            <p:cNvSpPr/>
            <p:nvPr/>
          </p:nvSpPr>
          <p:spPr>
            <a:xfrm>
              <a:off x="4503281" y="2517096"/>
              <a:ext cx="343329" cy="351773"/>
            </a:xfrm>
            <a:custGeom>
              <a:avLst/>
              <a:gdLst/>
              <a:ahLst/>
              <a:cxnLst/>
              <a:rect l="l" t="t" r="r" b="b"/>
              <a:pathLst>
                <a:path w="2155" h="2208" extrusionOk="0">
                  <a:moveTo>
                    <a:pt x="1165" y="1"/>
                  </a:moveTo>
                  <a:cubicBezTo>
                    <a:pt x="754" y="1"/>
                    <a:pt x="263" y="102"/>
                    <a:pt x="1" y="523"/>
                  </a:cubicBezTo>
                  <a:cubicBezTo>
                    <a:pt x="1" y="523"/>
                    <a:pt x="1072" y="994"/>
                    <a:pt x="1931" y="2183"/>
                  </a:cubicBezTo>
                  <a:cubicBezTo>
                    <a:pt x="1943" y="2201"/>
                    <a:pt x="1955" y="2208"/>
                    <a:pt x="1967" y="2208"/>
                  </a:cubicBezTo>
                  <a:cubicBezTo>
                    <a:pt x="2017" y="2208"/>
                    <a:pt x="2060" y="2072"/>
                    <a:pt x="2110" y="2072"/>
                  </a:cubicBezTo>
                  <a:cubicBezTo>
                    <a:pt x="2124" y="2072"/>
                    <a:pt x="2139" y="2083"/>
                    <a:pt x="2154" y="2112"/>
                  </a:cubicBezTo>
                  <a:lnTo>
                    <a:pt x="1860" y="88"/>
                  </a:lnTo>
                  <a:cubicBezTo>
                    <a:pt x="1860" y="88"/>
                    <a:pt x="1547" y="1"/>
                    <a:pt x="1165" y="1"/>
                  </a:cubicBezTo>
                  <a:close/>
                </a:path>
              </a:pathLst>
            </a:custGeom>
            <a:solidFill>
              <a:srgbClr val="C88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706;p17"/>
            <p:cNvSpPr/>
            <p:nvPr/>
          </p:nvSpPr>
          <p:spPr>
            <a:xfrm>
              <a:off x="4567008" y="2546092"/>
              <a:ext cx="438920" cy="365634"/>
            </a:xfrm>
            <a:custGeom>
              <a:avLst/>
              <a:gdLst/>
              <a:ahLst/>
              <a:cxnLst/>
              <a:rect l="l" t="t" r="r" b="b"/>
              <a:pathLst>
                <a:path w="2755" h="2295" extrusionOk="0">
                  <a:moveTo>
                    <a:pt x="1" y="0"/>
                  </a:moveTo>
                  <a:lnTo>
                    <a:pt x="1" y="0"/>
                  </a:lnTo>
                  <a:cubicBezTo>
                    <a:pt x="1" y="0"/>
                    <a:pt x="1" y="0"/>
                    <a:pt x="1" y="0"/>
                  </a:cubicBezTo>
                  <a:lnTo>
                    <a:pt x="1" y="0"/>
                  </a:lnTo>
                  <a:cubicBezTo>
                    <a:pt x="1" y="0"/>
                    <a:pt x="1" y="0"/>
                    <a:pt x="1" y="0"/>
                  </a:cubicBezTo>
                  <a:close/>
                  <a:moveTo>
                    <a:pt x="1" y="0"/>
                  </a:moveTo>
                  <a:lnTo>
                    <a:pt x="1" y="0"/>
                  </a:lnTo>
                  <a:cubicBezTo>
                    <a:pt x="16" y="1"/>
                    <a:pt x="1919" y="649"/>
                    <a:pt x="1648" y="2295"/>
                  </a:cubicBezTo>
                  <a:lnTo>
                    <a:pt x="2237" y="2083"/>
                  </a:lnTo>
                  <a:lnTo>
                    <a:pt x="2754" y="2142"/>
                  </a:lnTo>
                  <a:cubicBezTo>
                    <a:pt x="2754" y="2142"/>
                    <a:pt x="2754" y="730"/>
                    <a:pt x="1860" y="24"/>
                  </a:cubicBezTo>
                  <a:cubicBezTo>
                    <a:pt x="1860" y="24"/>
                    <a:pt x="530" y="24"/>
                    <a:pt x="1"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07;p17"/>
            <p:cNvSpPr/>
            <p:nvPr/>
          </p:nvSpPr>
          <p:spPr>
            <a:xfrm>
              <a:off x="4503281" y="2493199"/>
              <a:ext cx="450072" cy="105468"/>
            </a:xfrm>
            <a:custGeom>
              <a:avLst/>
              <a:gdLst/>
              <a:ahLst/>
              <a:cxnLst/>
              <a:rect l="l" t="t" r="r" b="b"/>
              <a:pathLst>
                <a:path w="2825" h="662" extrusionOk="0">
                  <a:moveTo>
                    <a:pt x="2823" y="614"/>
                  </a:moveTo>
                  <a:cubicBezTo>
                    <a:pt x="2824" y="614"/>
                    <a:pt x="2824" y="615"/>
                    <a:pt x="2825" y="615"/>
                  </a:cubicBezTo>
                  <a:cubicBezTo>
                    <a:pt x="2825" y="615"/>
                    <a:pt x="2825" y="615"/>
                    <a:pt x="2825" y="615"/>
                  </a:cubicBezTo>
                  <a:cubicBezTo>
                    <a:pt x="2824" y="614"/>
                    <a:pt x="2823" y="614"/>
                    <a:pt x="2823" y="614"/>
                  </a:cubicBezTo>
                  <a:close/>
                  <a:moveTo>
                    <a:pt x="803" y="0"/>
                  </a:moveTo>
                  <a:cubicBezTo>
                    <a:pt x="675" y="0"/>
                    <a:pt x="545" y="8"/>
                    <a:pt x="413" y="26"/>
                  </a:cubicBezTo>
                  <a:lnTo>
                    <a:pt x="1" y="662"/>
                  </a:lnTo>
                  <a:cubicBezTo>
                    <a:pt x="1" y="662"/>
                    <a:pt x="638" y="433"/>
                    <a:pt x="1519" y="433"/>
                  </a:cubicBezTo>
                  <a:cubicBezTo>
                    <a:pt x="1916" y="433"/>
                    <a:pt x="2362" y="479"/>
                    <a:pt x="2823" y="614"/>
                  </a:cubicBezTo>
                  <a:lnTo>
                    <a:pt x="2823" y="614"/>
                  </a:lnTo>
                  <a:cubicBezTo>
                    <a:pt x="2772" y="589"/>
                    <a:pt x="1891" y="0"/>
                    <a:pt x="803" y="0"/>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08;p17"/>
            <p:cNvSpPr/>
            <p:nvPr/>
          </p:nvSpPr>
          <p:spPr>
            <a:xfrm>
              <a:off x="4548368" y="2461813"/>
              <a:ext cx="646829" cy="299995"/>
            </a:xfrm>
            <a:custGeom>
              <a:avLst/>
              <a:gdLst/>
              <a:ahLst/>
              <a:cxnLst/>
              <a:rect l="l" t="t" r="r" b="b"/>
              <a:pathLst>
                <a:path w="4060" h="1883" extrusionOk="0">
                  <a:moveTo>
                    <a:pt x="768" y="0"/>
                  </a:moveTo>
                  <a:cubicBezTo>
                    <a:pt x="533" y="0"/>
                    <a:pt x="348" y="17"/>
                    <a:pt x="247" y="47"/>
                  </a:cubicBezTo>
                  <a:lnTo>
                    <a:pt x="0" y="306"/>
                  </a:lnTo>
                  <a:cubicBezTo>
                    <a:pt x="87" y="301"/>
                    <a:pt x="172" y="299"/>
                    <a:pt x="256" y="299"/>
                  </a:cubicBezTo>
                  <a:cubicBezTo>
                    <a:pt x="2474" y="299"/>
                    <a:pt x="3883" y="1882"/>
                    <a:pt x="3883" y="1882"/>
                  </a:cubicBezTo>
                  <a:lnTo>
                    <a:pt x="4060" y="1318"/>
                  </a:lnTo>
                  <a:cubicBezTo>
                    <a:pt x="3670" y="309"/>
                    <a:pt x="1762" y="0"/>
                    <a:pt x="768" y="0"/>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09;p17"/>
            <p:cNvSpPr/>
            <p:nvPr/>
          </p:nvSpPr>
          <p:spPr>
            <a:xfrm>
              <a:off x="4670245" y="2671634"/>
              <a:ext cx="225116" cy="232604"/>
            </a:xfrm>
            <a:custGeom>
              <a:avLst/>
              <a:gdLst/>
              <a:ahLst/>
              <a:cxnLst/>
              <a:rect l="l" t="t" r="r" b="b"/>
              <a:pathLst>
                <a:path w="1413" h="1460" extrusionOk="0">
                  <a:moveTo>
                    <a:pt x="0" y="1"/>
                  </a:moveTo>
                  <a:lnTo>
                    <a:pt x="1106" y="1460"/>
                  </a:lnTo>
                  <a:lnTo>
                    <a:pt x="1389" y="1413"/>
                  </a:lnTo>
                  <a:cubicBezTo>
                    <a:pt x="1389" y="1413"/>
                    <a:pt x="1412" y="471"/>
                    <a:pt x="0"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10;p17"/>
            <p:cNvSpPr/>
            <p:nvPr/>
          </p:nvSpPr>
          <p:spPr>
            <a:xfrm>
              <a:off x="4503281" y="2718474"/>
              <a:ext cx="200740" cy="183852"/>
            </a:xfrm>
            <a:custGeom>
              <a:avLst/>
              <a:gdLst/>
              <a:ahLst/>
              <a:cxnLst/>
              <a:rect l="l" t="t" r="r" b="b"/>
              <a:pathLst>
                <a:path w="1260" h="1154" extrusionOk="0">
                  <a:moveTo>
                    <a:pt x="1" y="1"/>
                  </a:moveTo>
                  <a:lnTo>
                    <a:pt x="1" y="318"/>
                  </a:lnTo>
                  <a:lnTo>
                    <a:pt x="413" y="824"/>
                  </a:lnTo>
                  <a:lnTo>
                    <a:pt x="577" y="801"/>
                  </a:lnTo>
                  <a:lnTo>
                    <a:pt x="730" y="1048"/>
                  </a:lnTo>
                  <a:lnTo>
                    <a:pt x="1260" y="1154"/>
                  </a:lnTo>
                  <a:cubicBezTo>
                    <a:pt x="742" y="271"/>
                    <a:pt x="1" y="1"/>
                    <a:pt x="1" y="1"/>
                  </a:cubicBezTo>
                  <a:close/>
                </a:path>
              </a:pathLst>
            </a:custGeom>
            <a:solidFill>
              <a:srgbClr val="F0B8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11;p17"/>
            <p:cNvSpPr/>
            <p:nvPr/>
          </p:nvSpPr>
          <p:spPr>
            <a:xfrm>
              <a:off x="4486394" y="2594684"/>
              <a:ext cx="369617" cy="324530"/>
            </a:xfrm>
            <a:custGeom>
              <a:avLst/>
              <a:gdLst/>
              <a:ahLst/>
              <a:cxnLst/>
              <a:rect l="l" t="t" r="r" b="b"/>
              <a:pathLst>
                <a:path w="2320" h="2037" extrusionOk="0">
                  <a:moveTo>
                    <a:pt x="2" y="1"/>
                  </a:moveTo>
                  <a:cubicBezTo>
                    <a:pt x="1" y="1"/>
                    <a:pt x="1" y="1"/>
                    <a:pt x="1" y="1"/>
                  </a:cubicBezTo>
                  <a:lnTo>
                    <a:pt x="1" y="378"/>
                  </a:lnTo>
                  <a:lnTo>
                    <a:pt x="107" y="789"/>
                  </a:lnTo>
                  <a:lnTo>
                    <a:pt x="683" y="884"/>
                  </a:lnTo>
                  <a:cubicBezTo>
                    <a:pt x="1637" y="1319"/>
                    <a:pt x="1884" y="1954"/>
                    <a:pt x="1884" y="1954"/>
                  </a:cubicBezTo>
                  <a:lnTo>
                    <a:pt x="2319" y="2037"/>
                  </a:lnTo>
                  <a:cubicBezTo>
                    <a:pt x="1752" y="358"/>
                    <a:pt x="57" y="1"/>
                    <a:pt x="2" y="1"/>
                  </a:cubicBezTo>
                  <a:close/>
                </a:path>
              </a:pathLst>
            </a:custGeom>
            <a:solidFill>
              <a:srgbClr val="FFD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12;p17"/>
            <p:cNvSpPr/>
            <p:nvPr/>
          </p:nvSpPr>
          <p:spPr>
            <a:xfrm>
              <a:off x="3367199" y="3978356"/>
              <a:ext cx="1153127" cy="277682"/>
            </a:xfrm>
            <a:custGeom>
              <a:avLst/>
              <a:gdLst/>
              <a:ahLst/>
              <a:cxnLst/>
              <a:rect l="l" t="t" r="r" b="b"/>
              <a:pathLst>
                <a:path w="8073" h="1743" extrusionOk="0">
                  <a:moveTo>
                    <a:pt x="4613" y="0"/>
                  </a:moveTo>
                  <a:cubicBezTo>
                    <a:pt x="4319" y="0"/>
                    <a:pt x="4060" y="177"/>
                    <a:pt x="3942" y="424"/>
                  </a:cubicBezTo>
                  <a:cubicBezTo>
                    <a:pt x="3836" y="200"/>
                    <a:pt x="3601" y="36"/>
                    <a:pt x="3342" y="36"/>
                  </a:cubicBezTo>
                  <a:cubicBezTo>
                    <a:pt x="3001" y="36"/>
                    <a:pt x="2730" y="295"/>
                    <a:pt x="2671" y="601"/>
                  </a:cubicBezTo>
                  <a:cubicBezTo>
                    <a:pt x="2589" y="542"/>
                    <a:pt x="2495" y="495"/>
                    <a:pt x="2377" y="495"/>
                  </a:cubicBezTo>
                  <a:cubicBezTo>
                    <a:pt x="2107" y="495"/>
                    <a:pt x="1883" y="718"/>
                    <a:pt x="1883" y="1001"/>
                  </a:cubicBezTo>
                  <a:cubicBezTo>
                    <a:pt x="1883" y="1071"/>
                    <a:pt x="1895" y="1142"/>
                    <a:pt x="1930" y="1201"/>
                  </a:cubicBezTo>
                  <a:lnTo>
                    <a:pt x="0" y="1730"/>
                  </a:lnTo>
                  <a:lnTo>
                    <a:pt x="8024" y="1730"/>
                  </a:lnTo>
                  <a:lnTo>
                    <a:pt x="6096" y="1260"/>
                  </a:lnTo>
                  <a:cubicBezTo>
                    <a:pt x="6143" y="1189"/>
                    <a:pt x="6178" y="1095"/>
                    <a:pt x="6178" y="1001"/>
                  </a:cubicBezTo>
                  <a:cubicBezTo>
                    <a:pt x="6178" y="718"/>
                    <a:pt x="5954" y="495"/>
                    <a:pt x="5672" y="495"/>
                  </a:cubicBezTo>
                  <a:cubicBezTo>
                    <a:pt x="5554" y="495"/>
                    <a:pt x="5448" y="542"/>
                    <a:pt x="5366" y="612"/>
                  </a:cubicBezTo>
                  <a:cubicBezTo>
                    <a:pt x="5307" y="259"/>
                    <a:pt x="5001" y="0"/>
                    <a:pt x="4613" y="0"/>
                  </a:cubicBezTo>
                  <a:close/>
                  <a:moveTo>
                    <a:pt x="8024" y="1730"/>
                  </a:moveTo>
                  <a:lnTo>
                    <a:pt x="8073" y="1742"/>
                  </a:lnTo>
                  <a:lnTo>
                    <a:pt x="8073" y="1730"/>
                  </a:lnTo>
                  <a:close/>
                </a:path>
              </a:pathLst>
            </a:custGeom>
            <a:solidFill>
              <a:srgbClr val="B25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13;p17"/>
            <p:cNvSpPr/>
            <p:nvPr/>
          </p:nvSpPr>
          <p:spPr>
            <a:xfrm>
              <a:off x="3618435" y="4113298"/>
              <a:ext cx="41263" cy="30430"/>
            </a:xfrm>
            <a:custGeom>
              <a:avLst/>
              <a:gdLst/>
              <a:ahLst/>
              <a:cxnLst/>
              <a:rect l="l" t="t" r="r" b="b"/>
              <a:pathLst>
                <a:path w="259" h="191" extrusionOk="0">
                  <a:moveTo>
                    <a:pt x="130" y="1"/>
                  </a:moveTo>
                  <a:cubicBezTo>
                    <a:pt x="0" y="1"/>
                    <a:pt x="0" y="189"/>
                    <a:pt x="130" y="189"/>
                  </a:cubicBezTo>
                  <a:cubicBezTo>
                    <a:pt x="137" y="190"/>
                    <a:pt x="143" y="191"/>
                    <a:pt x="149" y="191"/>
                  </a:cubicBezTo>
                  <a:cubicBezTo>
                    <a:pt x="259" y="191"/>
                    <a:pt x="253" y="1"/>
                    <a:pt x="130" y="1"/>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14;p17"/>
            <p:cNvSpPr/>
            <p:nvPr/>
          </p:nvSpPr>
          <p:spPr>
            <a:xfrm>
              <a:off x="4040306" y="4197737"/>
              <a:ext cx="39511" cy="30111"/>
            </a:xfrm>
            <a:custGeom>
              <a:avLst/>
              <a:gdLst/>
              <a:ahLst/>
              <a:cxnLst/>
              <a:rect l="l" t="t" r="r" b="b"/>
              <a:pathLst>
                <a:path w="248" h="189" extrusionOk="0">
                  <a:moveTo>
                    <a:pt x="130" y="0"/>
                  </a:moveTo>
                  <a:cubicBezTo>
                    <a:pt x="0" y="0"/>
                    <a:pt x="0" y="189"/>
                    <a:pt x="130" y="189"/>
                  </a:cubicBezTo>
                  <a:cubicBezTo>
                    <a:pt x="247" y="189"/>
                    <a:pt x="247" y="0"/>
                    <a:pt x="130"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15;p17"/>
            <p:cNvSpPr/>
            <p:nvPr/>
          </p:nvSpPr>
          <p:spPr>
            <a:xfrm>
              <a:off x="3924005" y="4030772"/>
              <a:ext cx="41423" cy="32023"/>
            </a:xfrm>
            <a:custGeom>
              <a:avLst/>
              <a:gdLst/>
              <a:ahLst/>
              <a:cxnLst/>
              <a:rect l="l" t="t" r="r" b="b"/>
              <a:pathLst>
                <a:path w="260" h="201" extrusionOk="0">
                  <a:moveTo>
                    <a:pt x="142" y="1"/>
                  </a:moveTo>
                  <a:cubicBezTo>
                    <a:pt x="1" y="1"/>
                    <a:pt x="1" y="201"/>
                    <a:pt x="142" y="201"/>
                  </a:cubicBezTo>
                  <a:cubicBezTo>
                    <a:pt x="259" y="201"/>
                    <a:pt x="259" y="1"/>
                    <a:pt x="142" y="1"/>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16;p17"/>
            <p:cNvSpPr/>
            <p:nvPr/>
          </p:nvSpPr>
          <p:spPr>
            <a:xfrm>
              <a:off x="3708449" y="4180849"/>
              <a:ext cx="20711" cy="17047"/>
            </a:xfrm>
            <a:custGeom>
              <a:avLst/>
              <a:gdLst/>
              <a:ahLst/>
              <a:cxnLst/>
              <a:rect l="l" t="t" r="r" b="b"/>
              <a:pathLst>
                <a:path w="130" h="107" extrusionOk="0">
                  <a:moveTo>
                    <a:pt x="71" y="0"/>
                  </a:moveTo>
                  <a:cubicBezTo>
                    <a:pt x="0" y="0"/>
                    <a:pt x="0" y="106"/>
                    <a:pt x="71" y="106"/>
                  </a:cubicBezTo>
                  <a:cubicBezTo>
                    <a:pt x="130" y="106"/>
                    <a:pt x="130" y="0"/>
                    <a:pt x="71"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17;p17"/>
            <p:cNvSpPr/>
            <p:nvPr/>
          </p:nvSpPr>
          <p:spPr>
            <a:xfrm>
              <a:off x="3772176" y="4010220"/>
              <a:ext cx="18959" cy="17047"/>
            </a:xfrm>
            <a:custGeom>
              <a:avLst/>
              <a:gdLst/>
              <a:ahLst/>
              <a:cxnLst/>
              <a:rect l="l" t="t" r="r" b="b"/>
              <a:pathLst>
                <a:path w="119" h="107" extrusionOk="0">
                  <a:moveTo>
                    <a:pt x="59" y="0"/>
                  </a:moveTo>
                  <a:cubicBezTo>
                    <a:pt x="0" y="0"/>
                    <a:pt x="0" y="106"/>
                    <a:pt x="59" y="106"/>
                  </a:cubicBezTo>
                  <a:cubicBezTo>
                    <a:pt x="118" y="95"/>
                    <a:pt x="118" y="0"/>
                    <a:pt x="59"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18;p17"/>
            <p:cNvSpPr/>
            <p:nvPr/>
          </p:nvSpPr>
          <p:spPr>
            <a:xfrm>
              <a:off x="3867766" y="4180849"/>
              <a:ext cx="20711" cy="17047"/>
            </a:xfrm>
            <a:custGeom>
              <a:avLst/>
              <a:gdLst/>
              <a:ahLst/>
              <a:cxnLst/>
              <a:rect l="l" t="t" r="r" b="b"/>
              <a:pathLst>
                <a:path w="130" h="107" extrusionOk="0">
                  <a:moveTo>
                    <a:pt x="59" y="0"/>
                  </a:moveTo>
                  <a:cubicBezTo>
                    <a:pt x="1" y="0"/>
                    <a:pt x="1" y="106"/>
                    <a:pt x="59" y="106"/>
                  </a:cubicBezTo>
                  <a:cubicBezTo>
                    <a:pt x="130" y="106"/>
                    <a:pt x="130" y="0"/>
                    <a:pt x="59"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19;p17"/>
            <p:cNvSpPr/>
            <p:nvPr/>
          </p:nvSpPr>
          <p:spPr>
            <a:xfrm>
              <a:off x="4148960" y="4094658"/>
              <a:ext cx="22623" cy="16888"/>
            </a:xfrm>
            <a:custGeom>
              <a:avLst/>
              <a:gdLst/>
              <a:ahLst/>
              <a:cxnLst/>
              <a:rect l="l" t="t" r="r" b="b"/>
              <a:pathLst>
                <a:path w="142" h="106" extrusionOk="0">
                  <a:moveTo>
                    <a:pt x="60" y="0"/>
                  </a:moveTo>
                  <a:cubicBezTo>
                    <a:pt x="1" y="0"/>
                    <a:pt x="1" y="106"/>
                    <a:pt x="60" y="106"/>
                  </a:cubicBezTo>
                  <a:cubicBezTo>
                    <a:pt x="142" y="106"/>
                    <a:pt x="142" y="0"/>
                    <a:pt x="60"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20;p17"/>
            <p:cNvSpPr/>
            <p:nvPr/>
          </p:nvSpPr>
          <p:spPr>
            <a:xfrm>
              <a:off x="3835902" y="4094658"/>
              <a:ext cx="18959" cy="16888"/>
            </a:xfrm>
            <a:custGeom>
              <a:avLst/>
              <a:gdLst/>
              <a:ahLst/>
              <a:cxnLst/>
              <a:rect l="l" t="t" r="r" b="b"/>
              <a:pathLst>
                <a:path w="119" h="106" extrusionOk="0">
                  <a:moveTo>
                    <a:pt x="59" y="0"/>
                  </a:moveTo>
                  <a:cubicBezTo>
                    <a:pt x="1" y="0"/>
                    <a:pt x="1" y="106"/>
                    <a:pt x="59" y="106"/>
                  </a:cubicBezTo>
                  <a:cubicBezTo>
                    <a:pt x="118" y="106"/>
                    <a:pt x="118" y="0"/>
                    <a:pt x="59" y="0"/>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721;p17"/>
            <p:cNvSpPr/>
            <p:nvPr/>
          </p:nvSpPr>
          <p:spPr>
            <a:xfrm>
              <a:off x="3496557" y="4208889"/>
              <a:ext cx="20871" cy="17047"/>
            </a:xfrm>
            <a:custGeom>
              <a:avLst/>
              <a:gdLst/>
              <a:ahLst/>
              <a:cxnLst/>
              <a:rect l="l" t="t" r="r" b="b"/>
              <a:pathLst>
                <a:path w="131" h="107" extrusionOk="0">
                  <a:moveTo>
                    <a:pt x="59" y="1"/>
                  </a:moveTo>
                  <a:cubicBezTo>
                    <a:pt x="1" y="1"/>
                    <a:pt x="1" y="107"/>
                    <a:pt x="59" y="107"/>
                  </a:cubicBezTo>
                  <a:cubicBezTo>
                    <a:pt x="130" y="95"/>
                    <a:pt x="130" y="1"/>
                    <a:pt x="59" y="1"/>
                  </a:cubicBezTo>
                  <a:close/>
                </a:path>
              </a:pathLst>
            </a:custGeom>
            <a:solidFill>
              <a:srgbClr val="D27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 name="Google Shape;196;p14"/>
          <p:cNvSpPr/>
          <p:nvPr/>
        </p:nvSpPr>
        <p:spPr>
          <a:xfrm>
            <a:off x="198432" y="2868588"/>
            <a:ext cx="1699153" cy="478273"/>
          </a:xfrm>
          <a:prstGeom prst="rect">
            <a:avLst/>
          </a:prstGeom>
          <a:noFill/>
          <a:ln>
            <a:noFill/>
          </a:ln>
        </p:spPr>
        <p:txBody>
          <a:bodyPr spcFirstLastPara="1" wrap="square" lIns="274300" tIns="91425" rIns="274300" bIns="91425" anchor="ctr" anchorCtr="0">
            <a:noAutofit/>
          </a:bodyPr>
          <a:lstStyle/>
          <a:p>
            <a:pPr marL="0" lvl="0" indent="0" algn="ctr">
              <a:buClr>
                <a:schemeClr val="dk1"/>
              </a:buClr>
              <a:buSzPts val="2800"/>
            </a:pPr>
            <a:r>
              <a:rPr lang="vi-VN" dirty="0">
                <a:solidFill>
                  <a:schemeClr val="accent1"/>
                </a:solidFill>
                <a:latin typeface="Freckle Face"/>
                <a:ea typeface="Freckle Face"/>
                <a:cs typeface="Freckle Face"/>
                <a:sym typeface="Roboto"/>
              </a:rPr>
              <a:t>ANY QUESTION????</a:t>
            </a:r>
            <a:endParaRPr dirty="0">
              <a:solidFill>
                <a:schemeClr val="accent1"/>
              </a:solidFill>
              <a:latin typeface="Freckle Face"/>
              <a:ea typeface="Freckle Face"/>
              <a:cs typeface="Freckle Face"/>
              <a:sym typeface="Roboto"/>
            </a:endParaRPr>
          </a:p>
        </p:txBody>
      </p:sp>
    </p:spTree>
    <p:extLst>
      <p:ext uri="{BB962C8B-B14F-4D97-AF65-F5344CB8AC3E}">
        <p14:creationId xmlns:p14="http://schemas.microsoft.com/office/powerpoint/2010/main" val="527568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37"/>
          <p:cNvSpPr txBox="1">
            <a:spLocks noGrp="1"/>
          </p:cNvSpPr>
          <p:nvPr>
            <p:ph type="title"/>
          </p:nvPr>
        </p:nvSpPr>
        <p:spPr>
          <a:xfrm>
            <a:off x="715100" y="774349"/>
            <a:ext cx="4828990" cy="841800"/>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vi-VN" sz="3200" b="1" dirty="0">
                <a:solidFill>
                  <a:srgbClr val="002060"/>
                </a:solidFill>
                <a:latin typeface="+mj-lt"/>
              </a:rPr>
              <a:t>NỘI DUNG PHÂN TÍCH</a:t>
            </a:r>
            <a:endParaRPr sz="3200" b="1" dirty="0">
              <a:solidFill>
                <a:srgbClr val="002060"/>
              </a:solidFill>
              <a:latin typeface="+mj-lt"/>
            </a:endParaRPr>
          </a:p>
        </p:txBody>
      </p:sp>
      <p:sp>
        <p:nvSpPr>
          <p:cNvPr id="612" name="Google Shape;612;p37"/>
          <p:cNvSpPr txBox="1">
            <a:spLocks noGrp="1"/>
          </p:cNvSpPr>
          <p:nvPr>
            <p:ph type="subTitle" idx="1"/>
          </p:nvPr>
        </p:nvSpPr>
        <p:spPr>
          <a:xfrm>
            <a:off x="257647" y="1992675"/>
            <a:ext cx="5396363" cy="2024364"/>
          </a:xfrm>
          <a:prstGeom prst="rect">
            <a:avLst/>
          </a:prstGeom>
        </p:spPr>
        <p:txBody>
          <a:bodyPr spcFirstLastPara="1" wrap="square" lIns="36000" tIns="36000" rIns="36000" bIns="36000" anchor="ctr" anchorCtr="0">
            <a:noAutofit/>
          </a:bodyPr>
          <a:lstStyle/>
          <a:p>
            <a:pPr marL="0" lvl="0" indent="0" algn="ctr">
              <a:spcAft>
                <a:spcPts val="1600"/>
              </a:spcAft>
            </a:pPr>
            <a:r>
              <a:rPr lang="vi-VN" sz="2000" dirty="0">
                <a:solidFill>
                  <a:schemeClr val="accent2">
                    <a:lumMod val="50000"/>
                  </a:schemeClr>
                </a:solidFill>
                <a:latin typeface="Times New Roman" panose="02020603050405020304" pitchFamily="18" charset="0"/>
                <a:cs typeface="Times New Roman" panose="02020603050405020304" pitchFamily="18" charset="0"/>
              </a:rPr>
              <a:t>Tại lớp học chính trị của giáo viên cấp II, cấp III toàn miền Bắc năm 1958, Người nói: “Vì lợi ích mười năm thì phải trồng cây, vì lợi ích trăm năm thì phải trồng người”. Phân tích quan điểm của HCM về con người và vai trò của con người trong chiến lược “trồng người” để làm rõ nhận định trên? Sinh viên phải làm gì để xây dựng, phát triển con người toàn diện hướng tới chân, thiện, mỹ?</a:t>
            </a:r>
            <a:endParaRPr sz="2000"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620" name="Google Shape;620;p37"/>
          <p:cNvSpPr/>
          <p:nvPr/>
        </p:nvSpPr>
        <p:spPr>
          <a:xfrm rot="10800000" flipH="1">
            <a:off x="2149751" y="1329090"/>
            <a:ext cx="1858177" cy="50000"/>
          </a:xfrm>
          <a:custGeom>
            <a:avLst/>
            <a:gdLst/>
            <a:ahLst/>
            <a:cxnLst/>
            <a:rect l="l" t="t" r="r" b="b"/>
            <a:pathLst>
              <a:path w="6597" h="178" extrusionOk="0">
                <a:moveTo>
                  <a:pt x="3591" y="0"/>
                </a:moveTo>
                <a:cubicBezTo>
                  <a:pt x="3494" y="0"/>
                  <a:pt x="3397" y="0"/>
                  <a:pt x="3301" y="1"/>
                </a:cubicBezTo>
                <a:cubicBezTo>
                  <a:pt x="3015" y="1"/>
                  <a:pt x="1" y="43"/>
                  <a:pt x="1" y="90"/>
                </a:cubicBezTo>
                <a:cubicBezTo>
                  <a:pt x="74" y="125"/>
                  <a:pt x="186" y="134"/>
                  <a:pt x="303" y="134"/>
                </a:cubicBezTo>
                <a:cubicBezTo>
                  <a:pt x="414" y="134"/>
                  <a:pt x="529" y="126"/>
                  <a:pt x="617" y="126"/>
                </a:cubicBezTo>
                <a:cubicBezTo>
                  <a:pt x="634" y="126"/>
                  <a:pt x="650" y="126"/>
                  <a:pt x="665" y="127"/>
                </a:cubicBezTo>
                <a:cubicBezTo>
                  <a:pt x="954" y="140"/>
                  <a:pt x="1244" y="148"/>
                  <a:pt x="1533" y="157"/>
                </a:cubicBezTo>
                <a:cubicBezTo>
                  <a:pt x="2122" y="169"/>
                  <a:pt x="2713" y="177"/>
                  <a:pt x="3301" y="177"/>
                </a:cubicBezTo>
                <a:cubicBezTo>
                  <a:pt x="3587" y="177"/>
                  <a:pt x="6596" y="152"/>
                  <a:pt x="6596" y="90"/>
                </a:cubicBezTo>
                <a:cubicBezTo>
                  <a:pt x="6592" y="35"/>
                  <a:pt x="5165" y="22"/>
                  <a:pt x="5069" y="18"/>
                </a:cubicBezTo>
                <a:cubicBezTo>
                  <a:pt x="4577" y="8"/>
                  <a:pt x="4083" y="0"/>
                  <a:pt x="3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747" y="1616149"/>
            <a:ext cx="2991072" cy="2777416"/>
          </a:xfrm>
          <a:prstGeom prst="rect">
            <a:avLst/>
          </a:prstGeom>
        </p:spPr>
      </p:pic>
    </p:spTree>
    <p:extLst>
      <p:ext uri="{BB962C8B-B14F-4D97-AF65-F5344CB8AC3E}">
        <p14:creationId xmlns:p14="http://schemas.microsoft.com/office/powerpoint/2010/main" val="28387157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12">
                                            <p:txEl>
                                              <p:pRg st="0" end="0"/>
                                            </p:txEl>
                                          </p:spTgt>
                                        </p:tgtEl>
                                        <p:attrNameLst>
                                          <p:attrName>style.visibility</p:attrName>
                                        </p:attrNameLst>
                                      </p:cBhvr>
                                      <p:to>
                                        <p:strVal val="visible"/>
                                      </p:to>
                                    </p:set>
                                    <p:animEffect transition="in" filter="barn(inVertical)">
                                      <p:cBhvr>
                                        <p:cTn id="7" dur="500"/>
                                        <p:tgtEl>
                                          <p:spTgt spid="6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36"/>
          <p:cNvSpPr txBox="1">
            <a:spLocks noGrp="1"/>
          </p:cNvSpPr>
          <p:nvPr>
            <p:ph type="title"/>
          </p:nvPr>
        </p:nvSpPr>
        <p:spPr>
          <a:xfrm>
            <a:off x="2455777" y="1139763"/>
            <a:ext cx="665100" cy="292383"/>
          </a:xfrm>
          <a:prstGeom prst="rect">
            <a:avLst/>
          </a:prstGeom>
        </p:spPr>
        <p:txBody>
          <a:bodyPr spcFirstLastPara="1" wrap="square" lIns="36000" tIns="36000" rIns="36000" bIns="36000" anchor="ctr" anchorCtr="0">
            <a:noAutofit/>
          </a:bodyPr>
          <a:lstStyle/>
          <a:p>
            <a:pPr marL="0" lvl="0" indent="0"/>
            <a:r>
              <a:rPr lang="en-US" b="1" dirty="0">
                <a:solidFill>
                  <a:schemeClr val="accent2">
                    <a:lumMod val="50000"/>
                  </a:schemeClr>
                </a:solidFill>
                <a:latin typeface="Times New Roman" panose="02020603050405020304" pitchFamily="18" charset="0"/>
                <a:cs typeface="Times New Roman" panose="02020603050405020304" pitchFamily="18" charset="0"/>
              </a:rPr>
              <a:t>I</a:t>
            </a:r>
            <a:endParaRPr b="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584" name="Google Shape;584;p36"/>
          <p:cNvSpPr txBox="1">
            <a:spLocks noGrp="1"/>
          </p:cNvSpPr>
          <p:nvPr>
            <p:ph type="title" idx="2"/>
          </p:nvPr>
        </p:nvSpPr>
        <p:spPr>
          <a:xfrm>
            <a:off x="6240185" y="1057775"/>
            <a:ext cx="665100" cy="390300"/>
          </a:xfrm>
          <a:prstGeom prst="rect">
            <a:avLst/>
          </a:prstGeom>
        </p:spPr>
        <p:txBody>
          <a:bodyPr spcFirstLastPara="1" wrap="square" lIns="36000" tIns="36000" rIns="36000" bIns="36000" anchor="ctr" anchorCtr="0">
            <a:noAutofit/>
          </a:bodyPr>
          <a:lstStyle/>
          <a:p>
            <a:r>
              <a:rPr lang="es" b="1" dirty="0">
                <a:solidFill>
                  <a:schemeClr val="accent2">
                    <a:lumMod val="50000"/>
                  </a:schemeClr>
                </a:solidFill>
                <a:latin typeface="Times New Roman" panose="02020603050405020304" pitchFamily="18" charset="0"/>
                <a:cs typeface="Times New Roman" panose="02020603050405020304" pitchFamily="18" charset="0"/>
              </a:rPr>
              <a:t>II</a:t>
            </a:r>
            <a:endParaRPr b="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588" name="Google Shape;588;p36"/>
          <p:cNvSpPr txBox="1">
            <a:spLocks noGrp="1"/>
          </p:cNvSpPr>
          <p:nvPr>
            <p:ph type="title" idx="6"/>
          </p:nvPr>
        </p:nvSpPr>
        <p:spPr>
          <a:xfrm>
            <a:off x="2455777" y="3191027"/>
            <a:ext cx="665100" cy="390300"/>
          </a:xfrm>
          <a:prstGeom prst="rect">
            <a:avLst/>
          </a:prstGeom>
        </p:spPr>
        <p:txBody>
          <a:bodyPr spcFirstLastPara="1" wrap="square" lIns="36000" tIns="36000" rIns="36000" bIns="36000" anchor="ctr" anchorCtr="0">
            <a:noAutofit/>
          </a:bodyPr>
          <a:lstStyle/>
          <a:p>
            <a:r>
              <a:rPr lang="en-US" b="1" dirty="0">
                <a:solidFill>
                  <a:schemeClr val="accent2">
                    <a:lumMod val="50000"/>
                  </a:schemeClr>
                </a:solidFill>
                <a:latin typeface="Times New Roman" panose="02020603050405020304" pitchFamily="18" charset="0"/>
                <a:cs typeface="Times New Roman" panose="02020603050405020304" pitchFamily="18" charset="0"/>
              </a:rPr>
              <a:t>III</a:t>
            </a:r>
            <a:endParaRPr b="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590" name="Google Shape;590;p36"/>
          <p:cNvSpPr txBox="1">
            <a:spLocks noGrp="1"/>
          </p:cNvSpPr>
          <p:nvPr>
            <p:ph type="title" idx="8"/>
          </p:nvPr>
        </p:nvSpPr>
        <p:spPr>
          <a:xfrm>
            <a:off x="6239136" y="3225610"/>
            <a:ext cx="665100" cy="3903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en-US" b="1" dirty="0" smtClean="0">
                <a:solidFill>
                  <a:schemeClr val="accent2">
                    <a:lumMod val="50000"/>
                  </a:schemeClr>
                </a:solidFill>
                <a:latin typeface="Times New Roman" panose="02020603050405020304" pitchFamily="18" charset="0"/>
                <a:cs typeface="Times New Roman" panose="02020603050405020304" pitchFamily="18" charset="0"/>
              </a:rPr>
              <a:t>IV</a:t>
            </a:r>
            <a:endParaRPr b="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594" name="Google Shape;594;p36"/>
          <p:cNvSpPr txBox="1">
            <a:spLocks noGrp="1"/>
          </p:cNvSpPr>
          <p:nvPr>
            <p:ph type="title" idx="15"/>
          </p:nvPr>
        </p:nvSpPr>
        <p:spPr>
          <a:xfrm>
            <a:off x="720000" y="445025"/>
            <a:ext cx="7704000" cy="572700"/>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vi-VN" sz="3200" b="1" dirty="0">
                <a:solidFill>
                  <a:srgbClr val="002060"/>
                </a:solidFill>
                <a:latin typeface="+mj-lt"/>
              </a:rPr>
              <a:t>CÁC NỘI DUNG CHÍNH</a:t>
            </a:r>
            <a:endParaRPr sz="3200" b="1" dirty="0">
              <a:solidFill>
                <a:srgbClr val="002060"/>
              </a:solidFill>
              <a:latin typeface="+mj-lt"/>
            </a:endParaRPr>
          </a:p>
        </p:txBody>
      </p:sp>
      <p:sp>
        <p:nvSpPr>
          <p:cNvPr id="601" name="Google Shape;601;p36"/>
          <p:cNvSpPr/>
          <p:nvPr/>
        </p:nvSpPr>
        <p:spPr>
          <a:xfrm rot="10800000" flipH="1">
            <a:off x="2455777" y="1454824"/>
            <a:ext cx="666149" cy="50000"/>
          </a:xfrm>
          <a:custGeom>
            <a:avLst/>
            <a:gdLst/>
            <a:ahLst/>
            <a:cxnLst/>
            <a:rect l="l" t="t" r="r" b="b"/>
            <a:pathLst>
              <a:path w="6597" h="178" extrusionOk="0">
                <a:moveTo>
                  <a:pt x="3591" y="0"/>
                </a:moveTo>
                <a:cubicBezTo>
                  <a:pt x="3494" y="0"/>
                  <a:pt x="3397" y="0"/>
                  <a:pt x="3301" y="1"/>
                </a:cubicBezTo>
                <a:cubicBezTo>
                  <a:pt x="3015" y="1"/>
                  <a:pt x="1" y="43"/>
                  <a:pt x="1" y="90"/>
                </a:cubicBezTo>
                <a:cubicBezTo>
                  <a:pt x="74" y="125"/>
                  <a:pt x="186" y="134"/>
                  <a:pt x="303" y="134"/>
                </a:cubicBezTo>
                <a:cubicBezTo>
                  <a:pt x="414" y="134"/>
                  <a:pt x="529" y="126"/>
                  <a:pt x="617" y="126"/>
                </a:cubicBezTo>
                <a:cubicBezTo>
                  <a:pt x="634" y="126"/>
                  <a:pt x="650" y="126"/>
                  <a:pt x="665" y="127"/>
                </a:cubicBezTo>
                <a:cubicBezTo>
                  <a:pt x="954" y="140"/>
                  <a:pt x="1244" y="148"/>
                  <a:pt x="1533" y="157"/>
                </a:cubicBezTo>
                <a:cubicBezTo>
                  <a:pt x="2122" y="169"/>
                  <a:pt x="2713" y="177"/>
                  <a:pt x="3301" y="177"/>
                </a:cubicBezTo>
                <a:cubicBezTo>
                  <a:pt x="3587" y="177"/>
                  <a:pt x="6596" y="152"/>
                  <a:pt x="6596" y="90"/>
                </a:cubicBezTo>
                <a:cubicBezTo>
                  <a:pt x="6592" y="35"/>
                  <a:pt x="5165" y="22"/>
                  <a:pt x="5069" y="18"/>
                </a:cubicBezTo>
                <a:cubicBezTo>
                  <a:pt x="4577" y="8"/>
                  <a:pt x="4083" y="0"/>
                  <a:pt x="3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6"/>
          <p:cNvSpPr/>
          <p:nvPr/>
        </p:nvSpPr>
        <p:spPr>
          <a:xfrm rot="10800000" flipH="1">
            <a:off x="6243965" y="1436899"/>
            <a:ext cx="666149" cy="85852"/>
          </a:xfrm>
          <a:custGeom>
            <a:avLst/>
            <a:gdLst/>
            <a:ahLst/>
            <a:cxnLst/>
            <a:rect l="l" t="t" r="r" b="b"/>
            <a:pathLst>
              <a:path w="6597" h="178" extrusionOk="0">
                <a:moveTo>
                  <a:pt x="3591" y="0"/>
                </a:moveTo>
                <a:cubicBezTo>
                  <a:pt x="3494" y="0"/>
                  <a:pt x="3397" y="0"/>
                  <a:pt x="3301" y="1"/>
                </a:cubicBezTo>
                <a:cubicBezTo>
                  <a:pt x="3015" y="1"/>
                  <a:pt x="1" y="43"/>
                  <a:pt x="1" y="90"/>
                </a:cubicBezTo>
                <a:cubicBezTo>
                  <a:pt x="74" y="125"/>
                  <a:pt x="186" y="134"/>
                  <a:pt x="303" y="134"/>
                </a:cubicBezTo>
                <a:cubicBezTo>
                  <a:pt x="414" y="134"/>
                  <a:pt x="529" y="126"/>
                  <a:pt x="617" y="126"/>
                </a:cubicBezTo>
                <a:cubicBezTo>
                  <a:pt x="634" y="126"/>
                  <a:pt x="650" y="126"/>
                  <a:pt x="665" y="127"/>
                </a:cubicBezTo>
                <a:cubicBezTo>
                  <a:pt x="954" y="140"/>
                  <a:pt x="1244" y="148"/>
                  <a:pt x="1533" y="157"/>
                </a:cubicBezTo>
                <a:cubicBezTo>
                  <a:pt x="2122" y="169"/>
                  <a:pt x="2713" y="177"/>
                  <a:pt x="3301" y="177"/>
                </a:cubicBezTo>
                <a:cubicBezTo>
                  <a:pt x="3587" y="177"/>
                  <a:pt x="6596" y="152"/>
                  <a:pt x="6596" y="90"/>
                </a:cubicBezTo>
                <a:cubicBezTo>
                  <a:pt x="6592" y="35"/>
                  <a:pt x="5165" y="22"/>
                  <a:pt x="5069" y="18"/>
                </a:cubicBezTo>
                <a:cubicBezTo>
                  <a:pt x="4577" y="8"/>
                  <a:pt x="4083" y="0"/>
                  <a:pt x="3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6"/>
          <p:cNvSpPr/>
          <p:nvPr/>
        </p:nvSpPr>
        <p:spPr>
          <a:xfrm rot="10800000" flipH="1">
            <a:off x="2426849" y="3606511"/>
            <a:ext cx="666149" cy="50000"/>
          </a:xfrm>
          <a:custGeom>
            <a:avLst/>
            <a:gdLst/>
            <a:ahLst/>
            <a:cxnLst/>
            <a:rect l="l" t="t" r="r" b="b"/>
            <a:pathLst>
              <a:path w="6597" h="178" extrusionOk="0">
                <a:moveTo>
                  <a:pt x="3591" y="0"/>
                </a:moveTo>
                <a:cubicBezTo>
                  <a:pt x="3494" y="0"/>
                  <a:pt x="3397" y="0"/>
                  <a:pt x="3301" y="1"/>
                </a:cubicBezTo>
                <a:cubicBezTo>
                  <a:pt x="3015" y="1"/>
                  <a:pt x="1" y="43"/>
                  <a:pt x="1" y="90"/>
                </a:cubicBezTo>
                <a:cubicBezTo>
                  <a:pt x="74" y="125"/>
                  <a:pt x="186" y="134"/>
                  <a:pt x="303" y="134"/>
                </a:cubicBezTo>
                <a:cubicBezTo>
                  <a:pt x="414" y="134"/>
                  <a:pt x="529" y="126"/>
                  <a:pt x="617" y="126"/>
                </a:cubicBezTo>
                <a:cubicBezTo>
                  <a:pt x="634" y="126"/>
                  <a:pt x="650" y="126"/>
                  <a:pt x="665" y="127"/>
                </a:cubicBezTo>
                <a:cubicBezTo>
                  <a:pt x="954" y="140"/>
                  <a:pt x="1244" y="148"/>
                  <a:pt x="1533" y="157"/>
                </a:cubicBezTo>
                <a:cubicBezTo>
                  <a:pt x="2122" y="169"/>
                  <a:pt x="2713" y="177"/>
                  <a:pt x="3301" y="177"/>
                </a:cubicBezTo>
                <a:cubicBezTo>
                  <a:pt x="3587" y="177"/>
                  <a:pt x="6596" y="152"/>
                  <a:pt x="6596" y="90"/>
                </a:cubicBezTo>
                <a:cubicBezTo>
                  <a:pt x="6592" y="35"/>
                  <a:pt x="5165" y="22"/>
                  <a:pt x="5069" y="18"/>
                </a:cubicBezTo>
                <a:cubicBezTo>
                  <a:pt x="4577" y="8"/>
                  <a:pt x="4083" y="0"/>
                  <a:pt x="3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6"/>
          <p:cNvSpPr/>
          <p:nvPr/>
        </p:nvSpPr>
        <p:spPr>
          <a:xfrm rot="10800000" flipH="1">
            <a:off x="6239136" y="3660361"/>
            <a:ext cx="666149" cy="50000"/>
          </a:xfrm>
          <a:custGeom>
            <a:avLst/>
            <a:gdLst/>
            <a:ahLst/>
            <a:cxnLst/>
            <a:rect l="l" t="t" r="r" b="b"/>
            <a:pathLst>
              <a:path w="6597" h="178" extrusionOk="0">
                <a:moveTo>
                  <a:pt x="3591" y="0"/>
                </a:moveTo>
                <a:cubicBezTo>
                  <a:pt x="3494" y="0"/>
                  <a:pt x="3397" y="0"/>
                  <a:pt x="3301" y="1"/>
                </a:cubicBezTo>
                <a:cubicBezTo>
                  <a:pt x="3015" y="1"/>
                  <a:pt x="1" y="43"/>
                  <a:pt x="1" y="90"/>
                </a:cubicBezTo>
                <a:cubicBezTo>
                  <a:pt x="74" y="125"/>
                  <a:pt x="186" y="134"/>
                  <a:pt x="303" y="134"/>
                </a:cubicBezTo>
                <a:cubicBezTo>
                  <a:pt x="414" y="134"/>
                  <a:pt x="529" y="126"/>
                  <a:pt x="617" y="126"/>
                </a:cubicBezTo>
                <a:cubicBezTo>
                  <a:pt x="634" y="126"/>
                  <a:pt x="650" y="126"/>
                  <a:pt x="665" y="127"/>
                </a:cubicBezTo>
                <a:cubicBezTo>
                  <a:pt x="954" y="140"/>
                  <a:pt x="1244" y="148"/>
                  <a:pt x="1533" y="157"/>
                </a:cubicBezTo>
                <a:cubicBezTo>
                  <a:pt x="2122" y="169"/>
                  <a:pt x="2713" y="177"/>
                  <a:pt x="3301" y="177"/>
                </a:cubicBezTo>
                <a:cubicBezTo>
                  <a:pt x="3587" y="177"/>
                  <a:pt x="6596" y="152"/>
                  <a:pt x="6596" y="90"/>
                </a:cubicBezTo>
                <a:cubicBezTo>
                  <a:pt x="6592" y="35"/>
                  <a:pt x="5165" y="22"/>
                  <a:pt x="5069" y="18"/>
                </a:cubicBezTo>
                <a:cubicBezTo>
                  <a:pt x="4577" y="8"/>
                  <a:pt x="4083" y="0"/>
                  <a:pt x="3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p:cNvSpPr txBox="1"/>
          <p:nvPr/>
        </p:nvSpPr>
        <p:spPr>
          <a:xfrm>
            <a:off x="1635899" y="1663407"/>
            <a:ext cx="2467992" cy="1200329"/>
          </a:xfrm>
          <a:prstGeom prst="rect">
            <a:avLst/>
          </a:prstGeom>
          <a:noFill/>
        </p:spPr>
        <p:txBody>
          <a:bodyPr wrap="square" rtlCol="0">
            <a:spAutoFit/>
          </a:bodyPr>
          <a:lstStyle/>
          <a:p>
            <a:pPr algn="ctr"/>
            <a:r>
              <a:rPr lang="en-US" sz="2400" b="1" dirty="0" err="1">
                <a:solidFill>
                  <a:srgbClr val="002060"/>
                </a:solidFill>
                <a:latin typeface="Times New Roman" panose="02020603050405020304" pitchFamily="18" charset="0"/>
                <a:cs typeface="Times New Roman" panose="02020603050405020304" pitchFamily="18" charset="0"/>
              </a:rPr>
              <a:t>Quan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điểm</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của</a:t>
            </a:r>
            <a:r>
              <a:rPr lang="en-US" sz="2400" b="1" dirty="0">
                <a:solidFill>
                  <a:srgbClr val="002060"/>
                </a:solidFill>
                <a:latin typeface="Times New Roman" panose="02020603050405020304" pitchFamily="18" charset="0"/>
                <a:cs typeface="Times New Roman" panose="02020603050405020304" pitchFamily="18" charset="0"/>
              </a:rPr>
              <a:t> HCM </a:t>
            </a:r>
            <a:r>
              <a:rPr lang="en-US" sz="2400" b="1" dirty="0" err="1">
                <a:solidFill>
                  <a:srgbClr val="002060"/>
                </a:solidFill>
                <a:latin typeface="Times New Roman" panose="02020603050405020304" pitchFamily="18" charset="0"/>
                <a:cs typeface="Times New Roman" panose="02020603050405020304" pitchFamily="18" charset="0"/>
              </a:rPr>
              <a:t>về</a:t>
            </a:r>
            <a:r>
              <a:rPr lang="en-US" sz="2400" b="1" dirty="0">
                <a:solidFill>
                  <a:srgbClr val="002060"/>
                </a:solidFill>
                <a:latin typeface="Times New Roman" panose="02020603050405020304" pitchFamily="18" charset="0"/>
                <a:cs typeface="Times New Roman" panose="02020603050405020304" pitchFamily="18" charset="0"/>
              </a:rPr>
              <a:t> con </a:t>
            </a:r>
            <a:r>
              <a:rPr lang="en-US" sz="2400" b="1" dirty="0" err="1">
                <a:solidFill>
                  <a:srgbClr val="002060"/>
                </a:solidFill>
                <a:latin typeface="Times New Roman" panose="02020603050405020304" pitchFamily="18" charset="0"/>
                <a:cs typeface="Times New Roman" panose="02020603050405020304" pitchFamily="18" charset="0"/>
              </a:rPr>
              <a:t>người</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5086904" y="1621367"/>
            <a:ext cx="3240350" cy="1569660"/>
          </a:xfrm>
          <a:prstGeom prst="rect">
            <a:avLst/>
          </a:prstGeom>
          <a:noFill/>
        </p:spPr>
        <p:txBody>
          <a:bodyPr wrap="square" rtlCol="0">
            <a:spAutoFit/>
          </a:bodyPr>
          <a:lstStyle/>
          <a:p>
            <a:pPr algn="ctr"/>
            <a:r>
              <a:rPr lang="en-US" sz="2400" b="1" dirty="0" err="1">
                <a:solidFill>
                  <a:srgbClr val="002060"/>
                </a:solidFill>
                <a:latin typeface="Times New Roman" panose="02020603050405020304" pitchFamily="18" charset="0"/>
                <a:cs typeface="Times New Roman" panose="02020603050405020304" pitchFamily="18" charset="0"/>
              </a:rPr>
              <a:t>Quan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điểm</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của</a:t>
            </a:r>
            <a:r>
              <a:rPr lang="en-US" sz="2400" b="1" dirty="0">
                <a:solidFill>
                  <a:srgbClr val="002060"/>
                </a:solidFill>
                <a:latin typeface="Times New Roman" panose="02020603050405020304" pitchFamily="18" charset="0"/>
                <a:cs typeface="Times New Roman" panose="02020603050405020304" pitchFamily="18" charset="0"/>
              </a:rPr>
              <a:t> HCM </a:t>
            </a:r>
            <a:r>
              <a:rPr lang="en-US" sz="2400" b="1" dirty="0" err="1">
                <a:solidFill>
                  <a:srgbClr val="002060"/>
                </a:solidFill>
                <a:latin typeface="Times New Roman" panose="02020603050405020304" pitchFamily="18" charset="0"/>
                <a:cs typeface="Times New Roman" panose="02020603050405020304" pitchFamily="18" charset="0"/>
              </a:rPr>
              <a:t>về</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vai</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trò</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của</a:t>
            </a:r>
            <a:r>
              <a:rPr lang="en-US" sz="2400" b="1" dirty="0">
                <a:solidFill>
                  <a:srgbClr val="002060"/>
                </a:solidFill>
                <a:latin typeface="Times New Roman" panose="02020603050405020304" pitchFamily="18" charset="0"/>
                <a:cs typeface="Times New Roman" panose="02020603050405020304" pitchFamily="18" charset="0"/>
              </a:rPr>
              <a:t> con </a:t>
            </a:r>
            <a:r>
              <a:rPr lang="en-US" sz="2400" b="1" dirty="0" err="1">
                <a:solidFill>
                  <a:srgbClr val="002060"/>
                </a:solidFill>
                <a:latin typeface="Times New Roman" panose="02020603050405020304" pitchFamily="18" charset="0"/>
                <a:cs typeface="Times New Roman" panose="02020603050405020304" pitchFamily="18" charset="0"/>
              </a:rPr>
              <a:t>người</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và</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chiến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lược</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Trồng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người</a:t>
            </a:r>
            <a:r>
              <a:rPr lang="en-US" sz="2400" b="1" dirty="0">
                <a:solidFill>
                  <a:srgbClr val="002060"/>
                </a:solidFill>
                <a:latin typeface="Times New Roman" panose="02020603050405020304" pitchFamily="18" charset="0"/>
                <a:cs typeface="Times New Roman" panose="02020603050405020304" pitchFamily="18" charset="0"/>
              </a:rPr>
              <a:t>”</a:t>
            </a:r>
          </a:p>
        </p:txBody>
      </p:sp>
      <p:sp>
        <p:nvSpPr>
          <p:cNvPr id="7" name="TextBox 6"/>
          <p:cNvSpPr txBox="1"/>
          <p:nvPr/>
        </p:nvSpPr>
        <p:spPr>
          <a:xfrm>
            <a:off x="1542683" y="3710361"/>
            <a:ext cx="2654423" cy="461665"/>
          </a:xfrm>
          <a:prstGeom prst="rect">
            <a:avLst/>
          </a:prstGeom>
          <a:noFill/>
        </p:spPr>
        <p:txBody>
          <a:bodyPr wrap="square" rtlCol="0">
            <a:spAutoFit/>
          </a:bodyPr>
          <a:lstStyle/>
          <a:p>
            <a:pPr algn="ctr"/>
            <a:r>
              <a:rPr lang="en-US" sz="2400" b="1" dirty="0" err="1">
                <a:solidFill>
                  <a:srgbClr val="002060"/>
                </a:solidFill>
                <a:latin typeface="Times New Roman" panose="02020603050405020304" pitchFamily="18" charset="0"/>
                <a:cs typeface="Times New Roman" panose="02020603050405020304" pitchFamily="18" charset="0"/>
              </a:rPr>
              <a:t>Liên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hệ</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sinh</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viên</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5410939" y="3720393"/>
            <a:ext cx="2592279" cy="461665"/>
          </a:xfrm>
          <a:prstGeom prst="rect">
            <a:avLst/>
          </a:prstGeom>
          <a:noFill/>
        </p:spPr>
        <p:txBody>
          <a:bodyPr wrap="square" rtlCol="0">
            <a:spAutoFit/>
          </a:bodyPr>
          <a:lstStyle/>
          <a:p>
            <a:r>
              <a:rPr lang="en-US" sz="2400" b="1" dirty="0" err="1">
                <a:solidFill>
                  <a:srgbClr val="002060"/>
                </a:solidFill>
                <a:latin typeface="Times New Roman" panose="02020603050405020304" pitchFamily="18" charset="0"/>
                <a:cs typeface="Times New Roman" panose="02020603050405020304" pitchFamily="18" charset="0"/>
              </a:rPr>
              <a:t>Câu</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hỏi</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củng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cố</a:t>
            </a:r>
            <a:endParaRPr lang="en-US" sz="24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57047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8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8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8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8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6" name="Google Shape;626;p38"/>
          <p:cNvSpPr txBox="1">
            <a:spLocks noGrp="1"/>
          </p:cNvSpPr>
          <p:nvPr>
            <p:ph type="title" idx="2"/>
          </p:nvPr>
        </p:nvSpPr>
        <p:spPr>
          <a:xfrm>
            <a:off x="3834860" y="649763"/>
            <a:ext cx="1588500" cy="11877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en-US" sz="6200" b="1" dirty="0">
                <a:solidFill>
                  <a:srgbClr val="002060"/>
                </a:solidFill>
                <a:latin typeface="Times New Roman" panose="02020603050405020304" pitchFamily="18" charset="0"/>
                <a:cs typeface="Times New Roman" panose="02020603050405020304" pitchFamily="18" charset="0"/>
              </a:rPr>
              <a:t>I</a:t>
            </a:r>
            <a:endParaRPr sz="6200" b="1" dirty="0">
              <a:solidFill>
                <a:srgbClr val="002060"/>
              </a:solidFill>
              <a:latin typeface="Times New Roman" panose="02020603050405020304" pitchFamily="18" charset="0"/>
              <a:cs typeface="Times New Roman" panose="02020603050405020304" pitchFamily="18" charset="0"/>
            </a:endParaRPr>
          </a:p>
        </p:txBody>
      </p:sp>
      <p:sp>
        <p:nvSpPr>
          <p:cNvPr id="628" name="Google Shape;628;p38"/>
          <p:cNvSpPr/>
          <p:nvPr/>
        </p:nvSpPr>
        <p:spPr>
          <a:xfrm rot="10800000" flipH="1">
            <a:off x="4096877" y="1761423"/>
            <a:ext cx="1256679" cy="50000"/>
          </a:xfrm>
          <a:custGeom>
            <a:avLst/>
            <a:gdLst/>
            <a:ahLst/>
            <a:cxnLst/>
            <a:rect l="l" t="t" r="r" b="b"/>
            <a:pathLst>
              <a:path w="6597" h="178" extrusionOk="0">
                <a:moveTo>
                  <a:pt x="3591" y="0"/>
                </a:moveTo>
                <a:cubicBezTo>
                  <a:pt x="3494" y="0"/>
                  <a:pt x="3397" y="0"/>
                  <a:pt x="3301" y="1"/>
                </a:cubicBezTo>
                <a:cubicBezTo>
                  <a:pt x="3015" y="1"/>
                  <a:pt x="1" y="43"/>
                  <a:pt x="1" y="90"/>
                </a:cubicBezTo>
                <a:cubicBezTo>
                  <a:pt x="74" y="125"/>
                  <a:pt x="186" y="134"/>
                  <a:pt x="303" y="134"/>
                </a:cubicBezTo>
                <a:cubicBezTo>
                  <a:pt x="414" y="134"/>
                  <a:pt x="529" y="126"/>
                  <a:pt x="617" y="126"/>
                </a:cubicBezTo>
                <a:cubicBezTo>
                  <a:pt x="634" y="126"/>
                  <a:pt x="650" y="126"/>
                  <a:pt x="665" y="127"/>
                </a:cubicBezTo>
                <a:cubicBezTo>
                  <a:pt x="954" y="140"/>
                  <a:pt x="1244" y="148"/>
                  <a:pt x="1533" y="157"/>
                </a:cubicBezTo>
                <a:cubicBezTo>
                  <a:pt x="2122" y="169"/>
                  <a:pt x="2713" y="177"/>
                  <a:pt x="3301" y="177"/>
                </a:cubicBezTo>
                <a:cubicBezTo>
                  <a:pt x="3587" y="177"/>
                  <a:pt x="6596" y="152"/>
                  <a:pt x="6596" y="90"/>
                </a:cubicBezTo>
                <a:cubicBezTo>
                  <a:pt x="6592" y="35"/>
                  <a:pt x="5165" y="22"/>
                  <a:pt x="5069" y="18"/>
                </a:cubicBezTo>
                <a:cubicBezTo>
                  <a:pt x="4577" y="8"/>
                  <a:pt x="4083" y="0"/>
                  <a:pt x="3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 name="Google Shape;629;p38"/>
          <p:cNvGrpSpPr/>
          <p:nvPr/>
        </p:nvGrpSpPr>
        <p:grpSpPr>
          <a:xfrm>
            <a:off x="2747565" y="411047"/>
            <a:ext cx="3763090" cy="2183297"/>
            <a:chOff x="1622106" y="535094"/>
            <a:chExt cx="4408928" cy="2620981"/>
          </a:xfrm>
          <a:solidFill>
            <a:srgbClr val="002060"/>
          </a:solidFill>
        </p:grpSpPr>
        <p:grpSp>
          <p:nvGrpSpPr>
            <p:cNvPr id="630" name="Google Shape;630;p38"/>
            <p:cNvGrpSpPr/>
            <p:nvPr/>
          </p:nvGrpSpPr>
          <p:grpSpPr>
            <a:xfrm>
              <a:off x="1736353" y="2498538"/>
              <a:ext cx="4294680" cy="657523"/>
              <a:chOff x="4325601" y="2648133"/>
              <a:chExt cx="3382970" cy="517938"/>
            </a:xfrm>
            <a:grpFill/>
          </p:grpSpPr>
          <p:sp>
            <p:nvSpPr>
              <p:cNvPr id="631" name="Google Shape;631;p38"/>
              <p:cNvSpPr/>
              <p:nvPr/>
            </p:nvSpPr>
            <p:spPr>
              <a:xfrm>
                <a:off x="4325601" y="2648133"/>
                <a:ext cx="3382970" cy="517938"/>
              </a:xfrm>
              <a:custGeom>
                <a:avLst/>
                <a:gdLst/>
                <a:ahLst/>
                <a:cxnLst/>
                <a:rect l="l" t="t" r="r" b="b"/>
                <a:pathLst>
                  <a:path w="39575" h="6059" extrusionOk="0">
                    <a:moveTo>
                      <a:pt x="16979" y="336"/>
                    </a:moveTo>
                    <a:cubicBezTo>
                      <a:pt x="18208" y="336"/>
                      <a:pt x="18943" y="844"/>
                      <a:pt x="19350" y="1289"/>
                    </a:cubicBezTo>
                    <a:cubicBezTo>
                      <a:pt x="19397" y="1533"/>
                      <a:pt x="19287" y="1822"/>
                      <a:pt x="19225" y="2234"/>
                    </a:cubicBezTo>
                    <a:cubicBezTo>
                      <a:pt x="19220" y="2003"/>
                      <a:pt x="19233" y="1771"/>
                      <a:pt x="19266" y="1541"/>
                    </a:cubicBezTo>
                    <a:lnTo>
                      <a:pt x="19266" y="1541"/>
                    </a:lnTo>
                    <a:cubicBezTo>
                      <a:pt x="19199" y="1763"/>
                      <a:pt x="19145" y="1994"/>
                      <a:pt x="19111" y="2230"/>
                    </a:cubicBezTo>
                    <a:cubicBezTo>
                      <a:pt x="19089" y="2385"/>
                      <a:pt x="19077" y="2544"/>
                      <a:pt x="19064" y="2704"/>
                    </a:cubicBezTo>
                    <a:cubicBezTo>
                      <a:pt x="18469" y="1973"/>
                      <a:pt x="17502" y="1386"/>
                      <a:pt x="16041" y="1386"/>
                    </a:cubicBezTo>
                    <a:cubicBezTo>
                      <a:pt x="14849" y="1386"/>
                      <a:pt x="13506" y="1612"/>
                      <a:pt x="11953" y="1872"/>
                    </a:cubicBezTo>
                    <a:cubicBezTo>
                      <a:pt x="10021" y="2200"/>
                      <a:pt x="7851" y="2570"/>
                      <a:pt x="5323" y="2616"/>
                    </a:cubicBezTo>
                    <a:lnTo>
                      <a:pt x="6998" y="1633"/>
                    </a:lnTo>
                    <a:cubicBezTo>
                      <a:pt x="13078" y="1633"/>
                      <a:pt x="14434" y="336"/>
                      <a:pt x="16979" y="336"/>
                    </a:cubicBezTo>
                    <a:close/>
                    <a:moveTo>
                      <a:pt x="22591" y="336"/>
                    </a:moveTo>
                    <a:cubicBezTo>
                      <a:pt x="25140" y="336"/>
                      <a:pt x="26495" y="1633"/>
                      <a:pt x="32575" y="1633"/>
                    </a:cubicBezTo>
                    <a:lnTo>
                      <a:pt x="34246" y="2616"/>
                    </a:lnTo>
                    <a:cubicBezTo>
                      <a:pt x="31723" y="2570"/>
                      <a:pt x="29549" y="2200"/>
                      <a:pt x="27617" y="1872"/>
                    </a:cubicBezTo>
                    <a:cubicBezTo>
                      <a:pt x="26063" y="1612"/>
                      <a:pt x="24720" y="1386"/>
                      <a:pt x="23532" y="1386"/>
                    </a:cubicBezTo>
                    <a:cubicBezTo>
                      <a:pt x="21991" y="1386"/>
                      <a:pt x="21004" y="2036"/>
                      <a:pt x="20412" y="2821"/>
                    </a:cubicBezTo>
                    <a:cubicBezTo>
                      <a:pt x="20430" y="2347"/>
                      <a:pt x="20316" y="1990"/>
                      <a:pt x="20236" y="1705"/>
                    </a:cubicBezTo>
                    <a:lnTo>
                      <a:pt x="20236" y="1705"/>
                    </a:lnTo>
                    <a:cubicBezTo>
                      <a:pt x="20257" y="1755"/>
                      <a:pt x="20278" y="1806"/>
                      <a:pt x="20299" y="1860"/>
                    </a:cubicBezTo>
                    <a:cubicBezTo>
                      <a:pt x="20379" y="2058"/>
                      <a:pt x="20442" y="2263"/>
                      <a:pt x="20467" y="2482"/>
                    </a:cubicBezTo>
                    <a:cubicBezTo>
                      <a:pt x="20480" y="2263"/>
                      <a:pt x="20450" y="2041"/>
                      <a:pt x="20404" y="1827"/>
                    </a:cubicBezTo>
                    <a:cubicBezTo>
                      <a:pt x="20366" y="1651"/>
                      <a:pt x="20320" y="1478"/>
                      <a:pt x="20257" y="1306"/>
                    </a:cubicBezTo>
                    <a:cubicBezTo>
                      <a:pt x="20686" y="853"/>
                      <a:pt x="21432" y="336"/>
                      <a:pt x="22591" y="336"/>
                    </a:cubicBezTo>
                    <a:close/>
                    <a:moveTo>
                      <a:pt x="19787" y="1570"/>
                    </a:moveTo>
                    <a:cubicBezTo>
                      <a:pt x="19804" y="1781"/>
                      <a:pt x="19812" y="1986"/>
                      <a:pt x="19820" y="2196"/>
                    </a:cubicBezTo>
                    <a:cubicBezTo>
                      <a:pt x="19829" y="2406"/>
                      <a:pt x="19829" y="2616"/>
                      <a:pt x="19829" y="2825"/>
                    </a:cubicBezTo>
                    <a:cubicBezTo>
                      <a:pt x="19829" y="3036"/>
                      <a:pt x="19829" y="3246"/>
                      <a:pt x="19820" y="3455"/>
                    </a:cubicBezTo>
                    <a:cubicBezTo>
                      <a:pt x="19812" y="3666"/>
                      <a:pt x="19804" y="3875"/>
                      <a:pt x="19787" y="4085"/>
                    </a:cubicBezTo>
                    <a:cubicBezTo>
                      <a:pt x="19766" y="3875"/>
                      <a:pt x="19758" y="3666"/>
                      <a:pt x="19754" y="3455"/>
                    </a:cubicBezTo>
                    <a:cubicBezTo>
                      <a:pt x="19744" y="3246"/>
                      <a:pt x="19740" y="3036"/>
                      <a:pt x="19740" y="2825"/>
                    </a:cubicBezTo>
                    <a:cubicBezTo>
                      <a:pt x="19740" y="2616"/>
                      <a:pt x="19744" y="2406"/>
                      <a:pt x="19754" y="2196"/>
                    </a:cubicBezTo>
                    <a:cubicBezTo>
                      <a:pt x="19758" y="1986"/>
                      <a:pt x="19766" y="1781"/>
                      <a:pt x="19787" y="1570"/>
                    </a:cubicBezTo>
                    <a:close/>
                    <a:moveTo>
                      <a:pt x="16041" y="1608"/>
                    </a:moveTo>
                    <a:cubicBezTo>
                      <a:pt x="18624" y="1608"/>
                      <a:pt x="19564" y="3548"/>
                      <a:pt x="19665" y="4660"/>
                    </a:cubicBezTo>
                    <a:cubicBezTo>
                      <a:pt x="19606" y="4664"/>
                      <a:pt x="19548" y="4668"/>
                      <a:pt x="19489" y="4668"/>
                    </a:cubicBezTo>
                    <a:cubicBezTo>
                      <a:pt x="19409" y="4375"/>
                      <a:pt x="19287" y="4102"/>
                      <a:pt x="19140" y="3842"/>
                    </a:cubicBezTo>
                    <a:cubicBezTo>
                      <a:pt x="18969" y="3548"/>
                      <a:pt x="18762" y="3271"/>
                      <a:pt x="18519" y="3036"/>
                    </a:cubicBezTo>
                    <a:cubicBezTo>
                      <a:pt x="18465" y="2969"/>
                      <a:pt x="18393" y="2918"/>
                      <a:pt x="18330" y="2860"/>
                    </a:cubicBezTo>
                    <a:cubicBezTo>
                      <a:pt x="18267" y="2804"/>
                      <a:pt x="18208" y="2746"/>
                      <a:pt x="18137" y="2700"/>
                    </a:cubicBezTo>
                    <a:lnTo>
                      <a:pt x="17931" y="2548"/>
                    </a:lnTo>
                    <a:cubicBezTo>
                      <a:pt x="17864" y="2502"/>
                      <a:pt x="17789" y="2461"/>
                      <a:pt x="17717" y="2414"/>
                    </a:cubicBezTo>
                    <a:cubicBezTo>
                      <a:pt x="17578" y="2322"/>
                      <a:pt x="17419" y="2255"/>
                      <a:pt x="17272" y="2180"/>
                    </a:cubicBezTo>
                    <a:cubicBezTo>
                      <a:pt x="17121" y="2108"/>
                      <a:pt x="16957" y="2058"/>
                      <a:pt x="16802" y="1994"/>
                    </a:cubicBezTo>
                    <a:lnTo>
                      <a:pt x="16802" y="1994"/>
                    </a:lnTo>
                    <a:cubicBezTo>
                      <a:pt x="16957" y="2066"/>
                      <a:pt x="17113" y="2124"/>
                      <a:pt x="17260" y="2205"/>
                    </a:cubicBezTo>
                    <a:cubicBezTo>
                      <a:pt x="17402" y="2288"/>
                      <a:pt x="17553" y="2360"/>
                      <a:pt x="17688" y="2461"/>
                    </a:cubicBezTo>
                    <a:cubicBezTo>
                      <a:pt x="17754" y="2511"/>
                      <a:pt x="17826" y="2557"/>
                      <a:pt x="17893" y="2603"/>
                    </a:cubicBezTo>
                    <a:lnTo>
                      <a:pt x="18082" y="2763"/>
                    </a:lnTo>
                    <a:cubicBezTo>
                      <a:pt x="18149" y="2813"/>
                      <a:pt x="18208" y="2872"/>
                      <a:pt x="18267" y="2930"/>
                    </a:cubicBezTo>
                    <a:cubicBezTo>
                      <a:pt x="18322" y="2994"/>
                      <a:pt x="18384" y="3044"/>
                      <a:pt x="18440" y="3112"/>
                    </a:cubicBezTo>
                    <a:cubicBezTo>
                      <a:pt x="18661" y="3354"/>
                      <a:pt x="18843" y="3632"/>
                      <a:pt x="18994" y="3922"/>
                    </a:cubicBezTo>
                    <a:cubicBezTo>
                      <a:pt x="19120" y="4165"/>
                      <a:pt x="19215" y="4430"/>
                      <a:pt x="19275" y="4694"/>
                    </a:cubicBezTo>
                    <a:cubicBezTo>
                      <a:pt x="19165" y="4707"/>
                      <a:pt x="19069" y="4724"/>
                      <a:pt x="18981" y="4744"/>
                    </a:cubicBezTo>
                    <a:cubicBezTo>
                      <a:pt x="18973" y="4728"/>
                      <a:pt x="18964" y="4719"/>
                      <a:pt x="18955" y="4707"/>
                    </a:cubicBezTo>
                    <a:cubicBezTo>
                      <a:pt x="18938" y="4681"/>
                      <a:pt x="18922" y="4656"/>
                      <a:pt x="18901" y="4635"/>
                    </a:cubicBezTo>
                    <a:cubicBezTo>
                      <a:pt x="18863" y="4589"/>
                      <a:pt x="18825" y="4542"/>
                      <a:pt x="18787" y="4505"/>
                    </a:cubicBezTo>
                    <a:cubicBezTo>
                      <a:pt x="18708" y="4422"/>
                      <a:pt x="18624" y="4346"/>
                      <a:pt x="18540" y="4274"/>
                    </a:cubicBezTo>
                    <a:cubicBezTo>
                      <a:pt x="18368" y="4135"/>
                      <a:pt x="18183" y="4018"/>
                      <a:pt x="17994" y="3913"/>
                    </a:cubicBezTo>
                    <a:cubicBezTo>
                      <a:pt x="17805" y="3804"/>
                      <a:pt x="17608" y="3720"/>
                      <a:pt x="17411" y="3636"/>
                    </a:cubicBezTo>
                    <a:lnTo>
                      <a:pt x="17109" y="3523"/>
                    </a:lnTo>
                    <a:lnTo>
                      <a:pt x="16802" y="3422"/>
                    </a:lnTo>
                    <a:lnTo>
                      <a:pt x="17091" y="3560"/>
                    </a:lnTo>
                    <a:lnTo>
                      <a:pt x="17373" y="3711"/>
                    </a:lnTo>
                    <a:cubicBezTo>
                      <a:pt x="17553" y="3817"/>
                      <a:pt x="17734" y="3926"/>
                      <a:pt x="17902" y="4052"/>
                    </a:cubicBezTo>
                    <a:cubicBezTo>
                      <a:pt x="18070" y="4178"/>
                      <a:pt x="18229" y="4312"/>
                      <a:pt x="18368" y="4459"/>
                    </a:cubicBezTo>
                    <a:cubicBezTo>
                      <a:pt x="18440" y="4534"/>
                      <a:pt x="18506" y="4610"/>
                      <a:pt x="18566" y="4694"/>
                    </a:cubicBezTo>
                    <a:cubicBezTo>
                      <a:pt x="18595" y="4732"/>
                      <a:pt x="18620" y="4774"/>
                      <a:pt x="18645" y="4816"/>
                    </a:cubicBezTo>
                    <a:lnTo>
                      <a:pt x="18653" y="4833"/>
                    </a:lnTo>
                    <a:cubicBezTo>
                      <a:pt x="18556" y="4866"/>
                      <a:pt x="18502" y="4891"/>
                      <a:pt x="18502" y="4891"/>
                    </a:cubicBezTo>
                    <a:cubicBezTo>
                      <a:pt x="18502" y="4891"/>
                      <a:pt x="18057" y="4732"/>
                      <a:pt x="17583" y="4732"/>
                    </a:cubicBezTo>
                    <a:cubicBezTo>
                      <a:pt x="17155" y="4732"/>
                      <a:pt x="4131" y="4854"/>
                      <a:pt x="1620" y="4879"/>
                    </a:cubicBezTo>
                    <a:cubicBezTo>
                      <a:pt x="1704" y="4820"/>
                      <a:pt x="1780" y="4757"/>
                      <a:pt x="1843" y="4703"/>
                    </a:cubicBezTo>
                    <a:lnTo>
                      <a:pt x="5726" y="4412"/>
                    </a:lnTo>
                    <a:lnTo>
                      <a:pt x="2103" y="4480"/>
                    </a:lnTo>
                    <a:cubicBezTo>
                      <a:pt x="2167" y="4426"/>
                      <a:pt x="2237" y="4375"/>
                      <a:pt x="2318" y="4325"/>
                    </a:cubicBezTo>
                    <a:cubicBezTo>
                      <a:pt x="2725" y="4073"/>
                      <a:pt x="3157" y="3993"/>
                      <a:pt x="3392" y="3753"/>
                    </a:cubicBezTo>
                    <a:cubicBezTo>
                      <a:pt x="3506" y="3641"/>
                      <a:pt x="3707" y="3519"/>
                      <a:pt x="3888" y="3422"/>
                    </a:cubicBezTo>
                    <a:cubicBezTo>
                      <a:pt x="3995" y="3423"/>
                      <a:pt x="4102" y="3423"/>
                      <a:pt x="4210" y="3423"/>
                    </a:cubicBezTo>
                    <a:cubicBezTo>
                      <a:pt x="4563" y="3423"/>
                      <a:pt x="4914" y="3418"/>
                      <a:pt x="5269" y="3405"/>
                    </a:cubicBezTo>
                    <a:cubicBezTo>
                      <a:pt x="5777" y="3389"/>
                      <a:pt x="6285" y="3354"/>
                      <a:pt x="6793" y="3304"/>
                    </a:cubicBezTo>
                    <a:cubicBezTo>
                      <a:pt x="7804" y="3212"/>
                      <a:pt x="8817" y="3090"/>
                      <a:pt x="9828" y="2986"/>
                    </a:cubicBezTo>
                    <a:lnTo>
                      <a:pt x="9828" y="2986"/>
                    </a:lnTo>
                    <a:cubicBezTo>
                      <a:pt x="8812" y="3056"/>
                      <a:pt x="7800" y="3137"/>
                      <a:pt x="6784" y="3195"/>
                    </a:cubicBezTo>
                    <a:cubicBezTo>
                      <a:pt x="6277" y="3224"/>
                      <a:pt x="5773" y="3242"/>
                      <a:pt x="5265" y="3242"/>
                    </a:cubicBezTo>
                    <a:cubicBezTo>
                      <a:pt x="4942" y="3242"/>
                      <a:pt x="4614" y="3233"/>
                      <a:pt x="4291" y="3220"/>
                    </a:cubicBezTo>
                    <a:lnTo>
                      <a:pt x="4938" y="2843"/>
                    </a:lnTo>
                    <a:cubicBezTo>
                      <a:pt x="7649" y="2829"/>
                      <a:pt x="9954" y="2440"/>
                      <a:pt x="11991" y="2095"/>
                    </a:cubicBezTo>
                    <a:cubicBezTo>
                      <a:pt x="13536" y="1835"/>
                      <a:pt x="14871" y="1608"/>
                      <a:pt x="16041" y="1608"/>
                    </a:cubicBezTo>
                    <a:close/>
                    <a:moveTo>
                      <a:pt x="23532" y="1608"/>
                    </a:moveTo>
                    <a:cubicBezTo>
                      <a:pt x="24703" y="1608"/>
                      <a:pt x="26038" y="1835"/>
                      <a:pt x="27579" y="2095"/>
                    </a:cubicBezTo>
                    <a:cubicBezTo>
                      <a:pt x="29619" y="2440"/>
                      <a:pt x="31924" y="2829"/>
                      <a:pt x="34637" y="2843"/>
                    </a:cubicBezTo>
                    <a:lnTo>
                      <a:pt x="35271" y="3212"/>
                    </a:lnTo>
                    <a:cubicBezTo>
                      <a:pt x="35210" y="3213"/>
                      <a:pt x="35149" y="3213"/>
                      <a:pt x="35088" y="3213"/>
                    </a:cubicBezTo>
                    <a:cubicBezTo>
                      <a:pt x="34738" y="3213"/>
                      <a:pt x="34391" y="3203"/>
                      <a:pt x="34040" y="3178"/>
                    </a:cubicBezTo>
                    <a:cubicBezTo>
                      <a:pt x="33423" y="3132"/>
                      <a:pt x="32806" y="3065"/>
                      <a:pt x="32188" y="2998"/>
                    </a:cubicBezTo>
                    <a:cubicBezTo>
                      <a:pt x="31572" y="2930"/>
                      <a:pt x="30950" y="2864"/>
                      <a:pt x="30333" y="2809"/>
                    </a:cubicBezTo>
                    <a:cubicBezTo>
                      <a:pt x="29716" y="2750"/>
                      <a:pt x="29095" y="2700"/>
                      <a:pt x="28473" y="2653"/>
                    </a:cubicBezTo>
                    <a:lnTo>
                      <a:pt x="28473" y="2653"/>
                    </a:lnTo>
                    <a:cubicBezTo>
                      <a:pt x="29095" y="2721"/>
                      <a:pt x="29712" y="2788"/>
                      <a:pt x="30324" y="2864"/>
                    </a:cubicBezTo>
                    <a:cubicBezTo>
                      <a:pt x="30942" y="2939"/>
                      <a:pt x="31559" y="3023"/>
                      <a:pt x="32176" y="3107"/>
                    </a:cubicBezTo>
                    <a:cubicBezTo>
                      <a:pt x="32789" y="3191"/>
                      <a:pt x="33407" y="3279"/>
                      <a:pt x="34027" y="3342"/>
                    </a:cubicBezTo>
                    <a:cubicBezTo>
                      <a:pt x="34574" y="3401"/>
                      <a:pt x="35128" y="3422"/>
                      <a:pt x="35682" y="3422"/>
                    </a:cubicBezTo>
                    <a:cubicBezTo>
                      <a:pt x="35862" y="3519"/>
                      <a:pt x="36068" y="3641"/>
                      <a:pt x="36178" y="3753"/>
                    </a:cubicBezTo>
                    <a:cubicBezTo>
                      <a:pt x="36416" y="3993"/>
                      <a:pt x="36849" y="4073"/>
                      <a:pt x="37252" y="4325"/>
                    </a:cubicBezTo>
                    <a:cubicBezTo>
                      <a:pt x="37332" y="4375"/>
                      <a:pt x="37403" y="4426"/>
                      <a:pt x="37466" y="4476"/>
                    </a:cubicBezTo>
                    <a:lnTo>
                      <a:pt x="33910" y="4412"/>
                    </a:lnTo>
                    <a:lnTo>
                      <a:pt x="37722" y="4694"/>
                    </a:lnTo>
                    <a:cubicBezTo>
                      <a:pt x="37790" y="4757"/>
                      <a:pt x="37861" y="4816"/>
                      <a:pt x="37949" y="4879"/>
                    </a:cubicBezTo>
                    <a:cubicBezTo>
                      <a:pt x="35443" y="4854"/>
                      <a:pt x="22415" y="4732"/>
                      <a:pt x="21986" y="4732"/>
                    </a:cubicBezTo>
                    <a:cubicBezTo>
                      <a:pt x="21513" y="4732"/>
                      <a:pt x="21067" y="4891"/>
                      <a:pt x="21067" y="4891"/>
                    </a:cubicBezTo>
                    <a:cubicBezTo>
                      <a:pt x="21067" y="4891"/>
                      <a:pt x="21025" y="4870"/>
                      <a:pt x="20950" y="4841"/>
                    </a:cubicBezTo>
                    <a:cubicBezTo>
                      <a:pt x="20971" y="4811"/>
                      <a:pt x="20992" y="4778"/>
                      <a:pt x="21017" y="4744"/>
                    </a:cubicBezTo>
                    <a:cubicBezTo>
                      <a:pt x="21063" y="4681"/>
                      <a:pt x="21122" y="4623"/>
                      <a:pt x="21180" y="4564"/>
                    </a:cubicBezTo>
                    <a:cubicBezTo>
                      <a:pt x="21244" y="4509"/>
                      <a:pt x="21302" y="4451"/>
                      <a:pt x="21370" y="4400"/>
                    </a:cubicBezTo>
                    <a:lnTo>
                      <a:pt x="21470" y="4325"/>
                    </a:lnTo>
                    <a:lnTo>
                      <a:pt x="21575" y="4253"/>
                    </a:lnTo>
                    <a:cubicBezTo>
                      <a:pt x="21860" y="4073"/>
                      <a:pt x="22176" y="3926"/>
                      <a:pt x="22499" y="3808"/>
                    </a:cubicBezTo>
                    <a:cubicBezTo>
                      <a:pt x="22658" y="3749"/>
                      <a:pt x="22827" y="3699"/>
                      <a:pt x="22990" y="3649"/>
                    </a:cubicBezTo>
                    <a:cubicBezTo>
                      <a:pt x="23158" y="3606"/>
                      <a:pt x="23327" y="3556"/>
                      <a:pt x="23494" y="3523"/>
                    </a:cubicBezTo>
                    <a:cubicBezTo>
                      <a:pt x="23662" y="3489"/>
                      <a:pt x="23834" y="3447"/>
                      <a:pt x="24002" y="3418"/>
                    </a:cubicBezTo>
                    <a:lnTo>
                      <a:pt x="24519" y="3338"/>
                    </a:lnTo>
                    <a:lnTo>
                      <a:pt x="23998" y="3393"/>
                    </a:lnTo>
                    <a:cubicBezTo>
                      <a:pt x="23825" y="3409"/>
                      <a:pt x="23654" y="3443"/>
                      <a:pt x="23482" y="3468"/>
                    </a:cubicBezTo>
                    <a:cubicBezTo>
                      <a:pt x="23309" y="3494"/>
                      <a:pt x="23141" y="3535"/>
                      <a:pt x="22969" y="3569"/>
                    </a:cubicBezTo>
                    <a:cubicBezTo>
                      <a:pt x="22802" y="3610"/>
                      <a:pt x="22629" y="3653"/>
                      <a:pt x="22461" y="3703"/>
                    </a:cubicBezTo>
                    <a:cubicBezTo>
                      <a:pt x="22129" y="3804"/>
                      <a:pt x="21798" y="3938"/>
                      <a:pt x="21492" y="4110"/>
                    </a:cubicBezTo>
                    <a:lnTo>
                      <a:pt x="21374" y="4178"/>
                    </a:lnTo>
                    <a:lnTo>
                      <a:pt x="21265" y="4253"/>
                    </a:lnTo>
                    <a:cubicBezTo>
                      <a:pt x="21189" y="4304"/>
                      <a:pt x="21118" y="4362"/>
                      <a:pt x="21046" y="4422"/>
                    </a:cubicBezTo>
                    <a:cubicBezTo>
                      <a:pt x="20979" y="4480"/>
                      <a:pt x="20912" y="4542"/>
                      <a:pt x="20853" y="4614"/>
                    </a:cubicBezTo>
                    <a:cubicBezTo>
                      <a:pt x="20811" y="4668"/>
                      <a:pt x="20773" y="4715"/>
                      <a:pt x="20736" y="4778"/>
                    </a:cubicBezTo>
                    <a:cubicBezTo>
                      <a:pt x="20643" y="4753"/>
                      <a:pt x="20534" y="4728"/>
                      <a:pt x="20408" y="4707"/>
                    </a:cubicBezTo>
                    <a:cubicBezTo>
                      <a:pt x="20412" y="4643"/>
                      <a:pt x="20421" y="4577"/>
                      <a:pt x="20430" y="4509"/>
                    </a:cubicBezTo>
                    <a:cubicBezTo>
                      <a:pt x="20442" y="4400"/>
                      <a:pt x="20463" y="4287"/>
                      <a:pt x="20488" y="4178"/>
                    </a:cubicBezTo>
                    <a:cubicBezTo>
                      <a:pt x="20513" y="4064"/>
                      <a:pt x="20546" y="3955"/>
                      <a:pt x="20589" y="3846"/>
                    </a:cubicBezTo>
                    <a:cubicBezTo>
                      <a:pt x="20626" y="3736"/>
                      <a:pt x="20676" y="3636"/>
                      <a:pt x="20736" y="3531"/>
                    </a:cubicBezTo>
                    <a:lnTo>
                      <a:pt x="20736" y="3531"/>
                    </a:lnTo>
                    <a:cubicBezTo>
                      <a:pt x="20656" y="3619"/>
                      <a:pt x="20581" y="3711"/>
                      <a:pt x="20513" y="3808"/>
                    </a:cubicBezTo>
                    <a:cubicBezTo>
                      <a:pt x="20446" y="3909"/>
                      <a:pt x="20387" y="4009"/>
                      <a:pt x="20333" y="4119"/>
                    </a:cubicBezTo>
                    <a:cubicBezTo>
                      <a:pt x="20278" y="4224"/>
                      <a:pt x="20228" y="4333"/>
                      <a:pt x="20186" y="4447"/>
                    </a:cubicBezTo>
                    <a:cubicBezTo>
                      <a:pt x="20157" y="4522"/>
                      <a:pt x="20131" y="4598"/>
                      <a:pt x="20106" y="4673"/>
                    </a:cubicBezTo>
                    <a:cubicBezTo>
                      <a:pt x="20043" y="4668"/>
                      <a:pt x="19976" y="4664"/>
                      <a:pt x="19909" y="4660"/>
                    </a:cubicBezTo>
                    <a:cubicBezTo>
                      <a:pt x="20009" y="3548"/>
                      <a:pt x="20946" y="1608"/>
                      <a:pt x="23532" y="1608"/>
                    </a:cubicBezTo>
                    <a:close/>
                    <a:moveTo>
                      <a:pt x="19787" y="4845"/>
                    </a:moveTo>
                    <a:cubicBezTo>
                      <a:pt x="19976" y="4845"/>
                      <a:pt x="20165" y="4862"/>
                      <a:pt x="20354" y="4904"/>
                    </a:cubicBezTo>
                    <a:cubicBezTo>
                      <a:pt x="20538" y="4941"/>
                      <a:pt x="20723" y="5001"/>
                      <a:pt x="20887" y="5097"/>
                    </a:cubicBezTo>
                    <a:cubicBezTo>
                      <a:pt x="20707" y="5042"/>
                      <a:pt x="20521" y="5013"/>
                      <a:pt x="20337" y="4988"/>
                    </a:cubicBezTo>
                    <a:cubicBezTo>
                      <a:pt x="20157" y="4967"/>
                      <a:pt x="19971" y="4955"/>
                      <a:pt x="19787" y="4955"/>
                    </a:cubicBezTo>
                    <a:cubicBezTo>
                      <a:pt x="19602" y="4955"/>
                      <a:pt x="19417" y="4967"/>
                      <a:pt x="19233" y="4988"/>
                    </a:cubicBezTo>
                    <a:cubicBezTo>
                      <a:pt x="19048" y="5013"/>
                      <a:pt x="18868" y="5042"/>
                      <a:pt x="18686" y="5097"/>
                    </a:cubicBezTo>
                    <a:cubicBezTo>
                      <a:pt x="18851" y="5001"/>
                      <a:pt x="19031" y="4941"/>
                      <a:pt x="19220" y="4904"/>
                    </a:cubicBezTo>
                    <a:cubicBezTo>
                      <a:pt x="19405" y="4862"/>
                      <a:pt x="19593" y="4845"/>
                      <a:pt x="19787" y="4845"/>
                    </a:cubicBezTo>
                    <a:close/>
                    <a:moveTo>
                      <a:pt x="24469" y="5059"/>
                    </a:moveTo>
                    <a:cubicBezTo>
                      <a:pt x="29134" y="5059"/>
                      <a:pt x="37976" y="5106"/>
                      <a:pt x="38327" y="5106"/>
                    </a:cubicBezTo>
                    <a:lnTo>
                      <a:pt x="38923" y="5106"/>
                    </a:lnTo>
                    <a:cubicBezTo>
                      <a:pt x="39150" y="5106"/>
                      <a:pt x="39439" y="5370"/>
                      <a:pt x="39036" y="5370"/>
                    </a:cubicBezTo>
                    <a:lnTo>
                      <a:pt x="21916" y="5370"/>
                    </a:lnTo>
                    <a:lnTo>
                      <a:pt x="21709" y="5122"/>
                    </a:lnTo>
                    <a:lnTo>
                      <a:pt x="21618" y="5420"/>
                    </a:lnTo>
                    <a:cubicBezTo>
                      <a:pt x="21513" y="5454"/>
                      <a:pt x="21391" y="5505"/>
                      <a:pt x="21231" y="5550"/>
                    </a:cubicBezTo>
                    <a:lnTo>
                      <a:pt x="21302" y="5500"/>
                    </a:lnTo>
                    <a:cubicBezTo>
                      <a:pt x="21362" y="5458"/>
                      <a:pt x="21420" y="5416"/>
                      <a:pt x="21492" y="5395"/>
                    </a:cubicBezTo>
                    <a:cubicBezTo>
                      <a:pt x="21465" y="5387"/>
                      <a:pt x="21437" y="5384"/>
                      <a:pt x="21409" y="5384"/>
                    </a:cubicBezTo>
                    <a:cubicBezTo>
                      <a:pt x="21360" y="5384"/>
                      <a:pt x="21309" y="5393"/>
                      <a:pt x="21261" y="5404"/>
                    </a:cubicBezTo>
                    <a:cubicBezTo>
                      <a:pt x="21180" y="5420"/>
                      <a:pt x="21110" y="5445"/>
                      <a:pt x="21042" y="5466"/>
                    </a:cubicBezTo>
                    <a:cubicBezTo>
                      <a:pt x="20899" y="5509"/>
                      <a:pt x="20765" y="5538"/>
                      <a:pt x="20626" y="5559"/>
                    </a:cubicBezTo>
                    <a:cubicBezTo>
                      <a:pt x="20354" y="5600"/>
                      <a:pt x="20072" y="5614"/>
                      <a:pt x="19787" y="5614"/>
                    </a:cubicBezTo>
                    <a:cubicBezTo>
                      <a:pt x="19502" y="5614"/>
                      <a:pt x="19220" y="5605"/>
                      <a:pt x="18943" y="5559"/>
                    </a:cubicBezTo>
                    <a:cubicBezTo>
                      <a:pt x="18804" y="5542"/>
                      <a:pt x="18670" y="5509"/>
                      <a:pt x="18531" y="5466"/>
                    </a:cubicBezTo>
                    <a:cubicBezTo>
                      <a:pt x="18460" y="5445"/>
                      <a:pt x="18389" y="5420"/>
                      <a:pt x="18314" y="5404"/>
                    </a:cubicBezTo>
                    <a:cubicBezTo>
                      <a:pt x="18266" y="5393"/>
                      <a:pt x="18215" y="5384"/>
                      <a:pt x="18164" y="5384"/>
                    </a:cubicBezTo>
                    <a:cubicBezTo>
                      <a:pt x="18135" y="5384"/>
                      <a:pt x="18106" y="5387"/>
                      <a:pt x="18078" y="5395"/>
                    </a:cubicBezTo>
                    <a:cubicBezTo>
                      <a:pt x="18153" y="5416"/>
                      <a:pt x="18213" y="5458"/>
                      <a:pt x="18271" y="5500"/>
                    </a:cubicBezTo>
                    <a:lnTo>
                      <a:pt x="18339" y="5550"/>
                    </a:lnTo>
                    <a:cubicBezTo>
                      <a:pt x="18183" y="5505"/>
                      <a:pt x="18062" y="5454"/>
                      <a:pt x="17956" y="5420"/>
                    </a:cubicBezTo>
                    <a:lnTo>
                      <a:pt x="17864" y="5122"/>
                    </a:lnTo>
                    <a:lnTo>
                      <a:pt x="17654" y="5370"/>
                    </a:lnTo>
                    <a:lnTo>
                      <a:pt x="537" y="5370"/>
                    </a:lnTo>
                    <a:cubicBezTo>
                      <a:pt x="130" y="5370"/>
                      <a:pt x="423" y="5106"/>
                      <a:pt x="646" y="5106"/>
                    </a:cubicBezTo>
                    <a:lnTo>
                      <a:pt x="1247" y="5106"/>
                    </a:lnTo>
                    <a:cubicBezTo>
                      <a:pt x="1598" y="5106"/>
                      <a:pt x="10439" y="5059"/>
                      <a:pt x="15105" y="5059"/>
                    </a:cubicBezTo>
                    <a:cubicBezTo>
                      <a:pt x="16743" y="5059"/>
                      <a:pt x="17867" y="5065"/>
                      <a:pt x="17927" y="5081"/>
                    </a:cubicBezTo>
                    <a:cubicBezTo>
                      <a:pt x="18750" y="5282"/>
                      <a:pt x="18527" y="5538"/>
                      <a:pt x="19787" y="5538"/>
                    </a:cubicBezTo>
                    <a:cubicBezTo>
                      <a:pt x="21042" y="5538"/>
                      <a:pt x="20824" y="5282"/>
                      <a:pt x="21647" y="5081"/>
                    </a:cubicBezTo>
                    <a:cubicBezTo>
                      <a:pt x="21707" y="5065"/>
                      <a:pt x="22830" y="5059"/>
                      <a:pt x="24469" y="5059"/>
                    </a:cubicBezTo>
                    <a:close/>
                    <a:moveTo>
                      <a:pt x="16979" y="0"/>
                    </a:moveTo>
                    <a:cubicBezTo>
                      <a:pt x="15937" y="0"/>
                      <a:pt x="15080" y="210"/>
                      <a:pt x="14090" y="454"/>
                    </a:cubicBezTo>
                    <a:cubicBezTo>
                      <a:pt x="12557" y="831"/>
                      <a:pt x="10647" y="1302"/>
                      <a:pt x="6998" y="1302"/>
                    </a:cubicBezTo>
                    <a:cubicBezTo>
                      <a:pt x="6940" y="1302"/>
                      <a:pt x="6881" y="1318"/>
                      <a:pt x="6831" y="1348"/>
                    </a:cubicBezTo>
                    <a:lnTo>
                      <a:pt x="4114" y="2935"/>
                    </a:lnTo>
                    <a:cubicBezTo>
                      <a:pt x="3988" y="2994"/>
                      <a:pt x="3413" y="3258"/>
                      <a:pt x="3157" y="3519"/>
                    </a:cubicBezTo>
                    <a:cubicBezTo>
                      <a:pt x="3064" y="3606"/>
                      <a:pt x="2901" y="3678"/>
                      <a:pt x="2708" y="3762"/>
                    </a:cubicBezTo>
                    <a:cubicBezTo>
                      <a:pt x="2535" y="3837"/>
                      <a:pt x="2338" y="3922"/>
                      <a:pt x="2141" y="4044"/>
                    </a:cubicBezTo>
                    <a:cubicBezTo>
                      <a:pt x="1952" y="4161"/>
                      <a:pt x="1822" y="4274"/>
                      <a:pt x="1696" y="4383"/>
                    </a:cubicBezTo>
                    <a:cubicBezTo>
                      <a:pt x="1553" y="4513"/>
                      <a:pt x="1415" y="4635"/>
                      <a:pt x="1163" y="4769"/>
                    </a:cubicBezTo>
                    <a:lnTo>
                      <a:pt x="646" y="4769"/>
                    </a:lnTo>
                    <a:cubicBezTo>
                      <a:pt x="378" y="4769"/>
                      <a:pt x="0" y="4971"/>
                      <a:pt x="0" y="5290"/>
                    </a:cubicBezTo>
                    <a:cubicBezTo>
                      <a:pt x="0" y="5449"/>
                      <a:pt x="92" y="5588"/>
                      <a:pt x="243" y="5656"/>
                    </a:cubicBezTo>
                    <a:cubicBezTo>
                      <a:pt x="323" y="5689"/>
                      <a:pt x="415" y="5706"/>
                      <a:pt x="537" y="5706"/>
                    </a:cubicBezTo>
                    <a:lnTo>
                      <a:pt x="17688" y="5706"/>
                    </a:lnTo>
                    <a:cubicBezTo>
                      <a:pt x="17759" y="5706"/>
                      <a:pt x="17835" y="5731"/>
                      <a:pt x="17973" y="5782"/>
                    </a:cubicBezTo>
                    <a:cubicBezTo>
                      <a:pt x="18288" y="5891"/>
                      <a:pt x="18758" y="6059"/>
                      <a:pt x="19787" y="6059"/>
                    </a:cubicBezTo>
                    <a:cubicBezTo>
                      <a:pt x="20811" y="6059"/>
                      <a:pt x="21286" y="5891"/>
                      <a:pt x="21596" y="5782"/>
                    </a:cubicBezTo>
                    <a:cubicBezTo>
                      <a:pt x="21740" y="5731"/>
                      <a:pt x="21815" y="5706"/>
                      <a:pt x="21886" y="5706"/>
                    </a:cubicBezTo>
                    <a:lnTo>
                      <a:pt x="39036" y="5706"/>
                    </a:lnTo>
                    <a:cubicBezTo>
                      <a:pt x="39154" y="5706"/>
                      <a:pt x="39251" y="5689"/>
                      <a:pt x="39326" y="5656"/>
                    </a:cubicBezTo>
                    <a:cubicBezTo>
                      <a:pt x="39478" y="5588"/>
                      <a:pt x="39574" y="5449"/>
                      <a:pt x="39574" y="5290"/>
                    </a:cubicBezTo>
                    <a:cubicBezTo>
                      <a:pt x="39574" y="4971"/>
                      <a:pt x="39196" y="4769"/>
                      <a:pt x="38923" y="4769"/>
                    </a:cubicBezTo>
                    <a:lnTo>
                      <a:pt x="38406" y="4769"/>
                    </a:lnTo>
                    <a:cubicBezTo>
                      <a:pt x="38155" y="4635"/>
                      <a:pt x="38021" y="4513"/>
                      <a:pt x="37873" y="4383"/>
                    </a:cubicBezTo>
                    <a:cubicBezTo>
                      <a:pt x="37747" y="4274"/>
                      <a:pt x="37622" y="4161"/>
                      <a:pt x="37428" y="4044"/>
                    </a:cubicBezTo>
                    <a:cubicBezTo>
                      <a:pt x="37236" y="3922"/>
                      <a:pt x="37038" y="3837"/>
                      <a:pt x="36866" y="3762"/>
                    </a:cubicBezTo>
                    <a:cubicBezTo>
                      <a:pt x="36672" y="3678"/>
                      <a:pt x="36505" y="3606"/>
                      <a:pt x="36416" y="3519"/>
                    </a:cubicBezTo>
                    <a:cubicBezTo>
                      <a:pt x="36156" y="3258"/>
                      <a:pt x="35581" y="2994"/>
                      <a:pt x="35459" y="2935"/>
                    </a:cubicBezTo>
                    <a:lnTo>
                      <a:pt x="32743" y="1348"/>
                    </a:lnTo>
                    <a:cubicBezTo>
                      <a:pt x="32692" y="1318"/>
                      <a:pt x="32634" y="1302"/>
                      <a:pt x="32575" y="1302"/>
                    </a:cubicBezTo>
                    <a:cubicBezTo>
                      <a:pt x="28923" y="1302"/>
                      <a:pt x="27016" y="831"/>
                      <a:pt x="25480" y="454"/>
                    </a:cubicBezTo>
                    <a:cubicBezTo>
                      <a:pt x="24489" y="210"/>
                      <a:pt x="23633" y="0"/>
                      <a:pt x="22591" y="0"/>
                    </a:cubicBezTo>
                    <a:cubicBezTo>
                      <a:pt x="21097" y="0"/>
                      <a:pt x="20228" y="777"/>
                      <a:pt x="19804" y="1314"/>
                    </a:cubicBezTo>
                    <a:cubicBezTo>
                      <a:pt x="19409" y="773"/>
                      <a:pt x="18570" y="0"/>
                      <a:pt x="169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8"/>
              <p:cNvSpPr/>
              <p:nvPr/>
            </p:nvSpPr>
            <p:spPr>
              <a:xfrm>
                <a:off x="5293785" y="2836540"/>
                <a:ext cx="629237" cy="158656"/>
              </a:xfrm>
              <a:custGeom>
                <a:avLst/>
                <a:gdLst/>
                <a:ahLst/>
                <a:cxnLst/>
                <a:rect l="l" t="t" r="r" b="b"/>
                <a:pathLst>
                  <a:path w="7361" h="1856" extrusionOk="0">
                    <a:moveTo>
                      <a:pt x="2957" y="1"/>
                    </a:moveTo>
                    <a:lnTo>
                      <a:pt x="2457" y="13"/>
                    </a:lnTo>
                    <a:cubicBezTo>
                      <a:pt x="2293" y="17"/>
                      <a:pt x="2126" y="17"/>
                      <a:pt x="1962" y="38"/>
                    </a:cubicBezTo>
                    <a:cubicBezTo>
                      <a:pt x="1634" y="71"/>
                      <a:pt x="1303" y="92"/>
                      <a:pt x="975" y="147"/>
                    </a:cubicBezTo>
                    <a:cubicBezTo>
                      <a:pt x="652" y="206"/>
                      <a:pt x="324" y="261"/>
                      <a:pt x="1" y="323"/>
                    </a:cubicBezTo>
                    <a:cubicBezTo>
                      <a:pt x="332" y="311"/>
                      <a:pt x="660" y="278"/>
                      <a:pt x="987" y="257"/>
                    </a:cubicBezTo>
                    <a:cubicBezTo>
                      <a:pt x="1152" y="236"/>
                      <a:pt x="1315" y="240"/>
                      <a:pt x="1479" y="232"/>
                    </a:cubicBezTo>
                    <a:lnTo>
                      <a:pt x="1970" y="210"/>
                    </a:lnTo>
                    <a:cubicBezTo>
                      <a:pt x="2024" y="208"/>
                      <a:pt x="2079" y="207"/>
                      <a:pt x="2134" y="207"/>
                    </a:cubicBezTo>
                    <a:cubicBezTo>
                      <a:pt x="2243" y="207"/>
                      <a:pt x="2352" y="210"/>
                      <a:pt x="2461" y="210"/>
                    </a:cubicBezTo>
                    <a:lnTo>
                      <a:pt x="2952" y="214"/>
                    </a:lnTo>
                    <a:cubicBezTo>
                      <a:pt x="3116" y="214"/>
                      <a:pt x="3276" y="232"/>
                      <a:pt x="3440" y="240"/>
                    </a:cubicBezTo>
                    <a:lnTo>
                      <a:pt x="3683" y="257"/>
                    </a:lnTo>
                    <a:lnTo>
                      <a:pt x="3805" y="265"/>
                    </a:lnTo>
                    <a:lnTo>
                      <a:pt x="3926" y="282"/>
                    </a:lnTo>
                    <a:lnTo>
                      <a:pt x="4409" y="348"/>
                    </a:lnTo>
                    <a:cubicBezTo>
                      <a:pt x="4573" y="370"/>
                      <a:pt x="4729" y="412"/>
                      <a:pt x="4888" y="441"/>
                    </a:cubicBezTo>
                    <a:cubicBezTo>
                      <a:pt x="4963" y="462"/>
                      <a:pt x="5048" y="470"/>
                      <a:pt x="5124" y="496"/>
                    </a:cubicBezTo>
                    <a:lnTo>
                      <a:pt x="5358" y="563"/>
                    </a:lnTo>
                    <a:lnTo>
                      <a:pt x="5589" y="635"/>
                    </a:lnTo>
                    <a:lnTo>
                      <a:pt x="5816" y="722"/>
                    </a:lnTo>
                    <a:cubicBezTo>
                      <a:pt x="5891" y="751"/>
                      <a:pt x="5967" y="777"/>
                      <a:pt x="6042" y="811"/>
                    </a:cubicBezTo>
                    <a:lnTo>
                      <a:pt x="6257" y="920"/>
                    </a:lnTo>
                    <a:lnTo>
                      <a:pt x="6366" y="974"/>
                    </a:lnTo>
                    <a:cubicBezTo>
                      <a:pt x="6399" y="995"/>
                      <a:pt x="6433" y="1016"/>
                      <a:pt x="6471" y="1038"/>
                    </a:cubicBezTo>
                    <a:lnTo>
                      <a:pt x="6676" y="1168"/>
                    </a:lnTo>
                    <a:cubicBezTo>
                      <a:pt x="6941" y="1352"/>
                      <a:pt x="7189" y="1571"/>
                      <a:pt x="7360" y="1856"/>
                    </a:cubicBezTo>
                    <a:cubicBezTo>
                      <a:pt x="7302" y="1701"/>
                      <a:pt x="7201" y="1563"/>
                      <a:pt x="7096" y="1437"/>
                    </a:cubicBezTo>
                    <a:cubicBezTo>
                      <a:pt x="7038" y="1373"/>
                      <a:pt x="6988" y="1306"/>
                      <a:pt x="6924" y="1251"/>
                    </a:cubicBezTo>
                    <a:lnTo>
                      <a:pt x="6740" y="1079"/>
                    </a:lnTo>
                    <a:cubicBezTo>
                      <a:pt x="6676" y="1029"/>
                      <a:pt x="6605" y="983"/>
                      <a:pt x="6538" y="933"/>
                    </a:cubicBezTo>
                    <a:cubicBezTo>
                      <a:pt x="6504" y="908"/>
                      <a:pt x="6471" y="882"/>
                      <a:pt x="6437" y="857"/>
                    </a:cubicBezTo>
                    <a:lnTo>
                      <a:pt x="6328" y="794"/>
                    </a:lnTo>
                    <a:lnTo>
                      <a:pt x="6110" y="668"/>
                    </a:lnTo>
                    <a:cubicBezTo>
                      <a:pt x="6038" y="631"/>
                      <a:pt x="5959" y="596"/>
                      <a:pt x="5883" y="563"/>
                    </a:cubicBezTo>
                    <a:cubicBezTo>
                      <a:pt x="5270" y="290"/>
                      <a:pt x="4611" y="135"/>
                      <a:pt x="3952" y="63"/>
                    </a:cubicBezTo>
                    <a:lnTo>
                      <a:pt x="3826" y="46"/>
                    </a:lnTo>
                    <a:lnTo>
                      <a:pt x="3704" y="38"/>
                    </a:lnTo>
                    <a:lnTo>
                      <a:pt x="3452" y="26"/>
                    </a:lnTo>
                    <a:cubicBezTo>
                      <a:pt x="3289" y="17"/>
                      <a:pt x="3120" y="1"/>
                      <a:pt x="29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8"/>
              <p:cNvSpPr/>
              <p:nvPr/>
            </p:nvSpPr>
            <p:spPr>
              <a:xfrm>
                <a:off x="6219057" y="2982546"/>
                <a:ext cx="930990" cy="48640"/>
              </a:xfrm>
              <a:custGeom>
                <a:avLst/>
                <a:gdLst/>
                <a:ahLst/>
                <a:cxnLst/>
                <a:rect l="l" t="t" r="r" b="b"/>
                <a:pathLst>
                  <a:path w="10891" h="569" extrusionOk="0">
                    <a:moveTo>
                      <a:pt x="3733" y="1"/>
                    </a:moveTo>
                    <a:lnTo>
                      <a:pt x="3388" y="6"/>
                    </a:lnTo>
                    <a:cubicBezTo>
                      <a:pt x="3365" y="5"/>
                      <a:pt x="3341" y="5"/>
                      <a:pt x="3318" y="5"/>
                    </a:cubicBezTo>
                    <a:cubicBezTo>
                      <a:pt x="3114" y="5"/>
                      <a:pt x="2907" y="23"/>
                      <a:pt x="2704" y="35"/>
                    </a:cubicBezTo>
                    <a:cubicBezTo>
                      <a:pt x="1785" y="97"/>
                      <a:pt x="882" y="266"/>
                      <a:pt x="1" y="500"/>
                    </a:cubicBezTo>
                    <a:cubicBezTo>
                      <a:pt x="907" y="400"/>
                      <a:pt x="1810" y="308"/>
                      <a:pt x="2713" y="295"/>
                    </a:cubicBezTo>
                    <a:cubicBezTo>
                      <a:pt x="2798" y="294"/>
                      <a:pt x="2883" y="293"/>
                      <a:pt x="2968" y="293"/>
                    </a:cubicBezTo>
                    <a:cubicBezTo>
                      <a:pt x="3785" y="293"/>
                      <a:pt x="4603" y="344"/>
                      <a:pt x="5425" y="409"/>
                    </a:cubicBezTo>
                    <a:lnTo>
                      <a:pt x="6785" y="500"/>
                    </a:lnTo>
                    <a:cubicBezTo>
                      <a:pt x="7242" y="526"/>
                      <a:pt x="7701" y="551"/>
                      <a:pt x="8154" y="560"/>
                    </a:cubicBezTo>
                    <a:cubicBezTo>
                      <a:pt x="8398" y="565"/>
                      <a:pt x="8642" y="568"/>
                      <a:pt x="8886" y="568"/>
                    </a:cubicBezTo>
                    <a:cubicBezTo>
                      <a:pt x="9555" y="568"/>
                      <a:pt x="10223" y="547"/>
                      <a:pt x="10891" y="500"/>
                    </a:cubicBezTo>
                    <a:cubicBezTo>
                      <a:pt x="9980" y="421"/>
                      <a:pt x="9073" y="366"/>
                      <a:pt x="8166" y="299"/>
                    </a:cubicBezTo>
                    <a:lnTo>
                      <a:pt x="5450" y="72"/>
                    </a:lnTo>
                    <a:cubicBezTo>
                      <a:pt x="4992" y="47"/>
                      <a:pt x="4539" y="14"/>
                      <a:pt x="4077" y="6"/>
                    </a:cubicBezTo>
                    <a:lnTo>
                      <a:pt x="37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8"/>
              <p:cNvSpPr/>
              <p:nvPr/>
            </p:nvSpPr>
            <p:spPr>
              <a:xfrm>
                <a:off x="6517735" y="2907491"/>
                <a:ext cx="855594" cy="87705"/>
              </a:xfrm>
              <a:custGeom>
                <a:avLst/>
                <a:gdLst/>
                <a:ahLst/>
                <a:cxnLst/>
                <a:rect l="l" t="t" r="r" b="b"/>
                <a:pathLst>
                  <a:path w="10009" h="1026" extrusionOk="0">
                    <a:moveTo>
                      <a:pt x="2276" y="0"/>
                    </a:moveTo>
                    <a:cubicBezTo>
                      <a:pt x="1513" y="0"/>
                      <a:pt x="752" y="57"/>
                      <a:pt x="0" y="182"/>
                    </a:cubicBezTo>
                    <a:cubicBezTo>
                      <a:pt x="843" y="182"/>
                      <a:pt x="1679" y="199"/>
                      <a:pt x="2510" y="262"/>
                    </a:cubicBezTo>
                    <a:cubicBezTo>
                      <a:pt x="3337" y="330"/>
                      <a:pt x="4164" y="434"/>
                      <a:pt x="4996" y="551"/>
                    </a:cubicBezTo>
                    <a:lnTo>
                      <a:pt x="6238" y="728"/>
                    </a:lnTo>
                    <a:cubicBezTo>
                      <a:pt x="6654" y="778"/>
                      <a:pt x="7069" y="837"/>
                      <a:pt x="7490" y="879"/>
                    </a:cubicBezTo>
                    <a:cubicBezTo>
                      <a:pt x="8325" y="967"/>
                      <a:pt x="9169" y="1022"/>
                      <a:pt x="10009" y="1026"/>
                    </a:cubicBezTo>
                    <a:lnTo>
                      <a:pt x="7527" y="619"/>
                    </a:lnTo>
                    <a:lnTo>
                      <a:pt x="6285" y="413"/>
                    </a:lnTo>
                    <a:cubicBezTo>
                      <a:pt x="5873" y="346"/>
                      <a:pt x="5457" y="283"/>
                      <a:pt x="5042" y="224"/>
                    </a:cubicBezTo>
                    <a:cubicBezTo>
                      <a:pt x="4622" y="165"/>
                      <a:pt x="4207" y="115"/>
                      <a:pt x="3787" y="73"/>
                    </a:cubicBezTo>
                    <a:cubicBezTo>
                      <a:pt x="3577" y="56"/>
                      <a:pt x="3362" y="43"/>
                      <a:pt x="3153" y="27"/>
                    </a:cubicBezTo>
                    <a:cubicBezTo>
                      <a:pt x="2942" y="14"/>
                      <a:pt x="2733" y="10"/>
                      <a:pt x="2519" y="2"/>
                    </a:cubicBezTo>
                    <a:cubicBezTo>
                      <a:pt x="2438" y="1"/>
                      <a:pt x="2357" y="0"/>
                      <a:pt x="22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8"/>
              <p:cNvSpPr/>
              <p:nvPr/>
            </p:nvSpPr>
            <p:spPr>
              <a:xfrm>
                <a:off x="6322064" y="3033580"/>
                <a:ext cx="537343" cy="12480"/>
              </a:xfrm>
              <a:custGeom>
                <a:avLst/>
                <a:gdLst/>
                <a:ahLst/>
                <a:cxnLst/>
                <a:rect l="l" t="t" r="r" b="b"/>
                <a:pathLst>
                  <a:path w="6286" h="146" extrusionOk="0">
                    <a:moveTo>
                      <a:pt x="983" y="0"/>
                    </a:moveTo>
                    <a:cubicBezTo>
                      <a:pt x="689" y="0"/>
                      <a:pt x="441" y="8"/>
                      <a:pt x="269" y="8"/>
                    </a:cubicBezTo>
                    <a:cubicBezTo>
                      <a:pt x="97" y="13"/>
                      <a:pt x="1" y="17"/>
                      <a:pt x="1" y="17"/>
                    </a:cubicBezTo>
                    <a:cubicBezTo>
                      <a:pt x="1" y="17"/>
                      <a:pt x="97" y="21"/>
                      <a:pt x="269" y="29"/>
                    </a:cubicBezTo>
                    <a:cubicBezTo>
                      <a:pt x="441" y="38"/>
                      <a:pt x="689" y="55"/>
                      <a:pt x="983" y="64"/>
                    </a:cubicBezTo>
                    <a:cubicBezTo>
                      <a:pt x="1276" y="76"/>
                      <a:pt x="1621" y="93"/>
                      <a:pt x="1987" y="101"/>
                    </a:cubicBezTo>
                    <a:cubicBezTo>
                      <a:pt x="2356" y="109"/>
                      <a:pt x="2751" y="118"/>
                      <a:pt x="3140" y="130"/>
                    </a:cubicBezTo>
                    <a:cubicBezTo>
                      <a:pt x="3535" y="134"/>
                      <a:pt x="3926" y="139"/>
                      <a:pt x="4295" y="143"/>
                    </a:cubicBezTo>
                    <a:cubicBezTo>
                      <a:pt x="4418" y="145"/>
                      <a:pt x="4539" y="145"/>
                      <a:pt x="4656" y="145"/>
                    </a:cubicBezTo>
                    <a:cubicBezTo>
                      <a:pt x="4889" y="145"/>
                      <a:pt x="5107" y="143"/>
                      <a:pt x="5303" y="143"/>
                    </a:cubicBezTo>
                    <a:cubicBezTo>
                      <a:pt x="5597" y="143"/>
                      <a:pt x="5845" y="139"/>
                      <a:pt x="6017" y="139"/>
                    </a:cubicBezTo>
                    <a:cubicBezTo>
                      <a:pt x="6188" y="134"/>
                      <a:pt x="6285" y="130"/>
                      <a:pt x="6285" y="130"/>
                    </a:cubicBezTo>
                    <a:cubicBezTo>
                      <a:pt x="6285" y="130"/>
                      <a:pt x="6188" y="126"/>
                      <a:pt x="6017" y="114"/>
                    </a:cubicBezTo>
                    <a:cubicBezTo>
                      <a:pt x="5845" y="109"/>
                      <a:pt x="5601" y="93"/>
                      <a:pt x="5303" y="80"/>
                    </a:cubicBezTo>
                    <a:cubicBezTo>
                      <a:pt x="5010" y="72"/>
                      <a:pt x="4665" y="55"/>
                      <a:pt x="4299" y="47"/>
                    </a:cubicBezTo>
                    <a:cubicBezTo>
                      <a:pt x="3930" y="38"/>
                      <a:pt x="3535" y="25"/>
                      <a:pt x="3145" y="17"/>
                    </a:cubicBezTo>
                    <a:cubicBezTo>
                      <a:pt x="2751" y="13"/>
                      <a:pt x="2360" y="8"/>
                      <a:pt x="1991" y="4"/>
                    </a:cubicBezTo>
                    <a:cubicBezTo>
                      <a:pt x="1806" y="2"/>
                      <a:pt x="1627" y="2"/>
                      <a:pt x="1458" y="2"/>
                    </a:cubicBezTo>
                    <a:cubicBezTo>
                      <a:pt x="1289" y="2"/>
                      <a:pt x="1130" y="2"/>
                      <a:pt x="9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8"/>
              <p:cNvSpPr/>
              <p:nvPr/>
            </p:nvSpPr>
            <p:spPr>
              <a:xfrm>
                <a:off x="6387715" y="2946557"/>
                <a:ext cx="631032" cy="50093"/>
              </a:xfrm>
              <a:custGeom>
                <a:avLst/>
                <a:gdLst/>
                <a:ahLst/>
                <a:cxnLst/>
                <a:rect l="l" t="t" r="r" b="b"/>
                <a:pathLst>
                  <a:path w="7382" h="586" extrusionOk="0">
                    <a:moveTo>
                      <a:pt x="2025" y="0"/>
                    </a:moveTo>
                    <a:cubicBezTo>
                      <a:pt x="1706" y="0"/>
                      <a:pt x="1407" y="19"/>
                      <a:pt x="1147" y="44"/>
                    </a:cubicBezTo>
                    <a:cubicBezTo>
                      <a:pt x="799" y="74"/>
                      <a:pt x="513" y="124"/>
                      <a:pt x="312" y="162"/>
                    </a:cubicBezTo>
                    <a:cubicBezTo>
                      <a:pt x="114" y="204"/>
                      <a:pt x="1" y="229"/>
                      <a:pt x="1" y="229"/>
                    </a:cubicBezTo>
                    <a:cubicBezTo>
                      <a:pt x="1" y="229"/>
                      <a:pt x="114" y="212"/>
                      <a:pt x="316" y="183"/>
                    </a:cubicBezTo>
                    <a:cubicBezTo>
                      <a:pt x="517" y="158"/>
                      <a:pt x="803" y="128"/>
                      <a:pt x="1151" y="103"/>
                    </a:cubicBezTo>
                    <a:cubicBezTo>
                      <a:pt x="1324" y="93"/>
                      <a:pt x="1511" y="87"/>
                      <a:pt x="1710" y="87"/>
                    </a:cubicBezTo>
                    <a:cubicBezTo>
                      <a:pt x="1909" y="87"/>
                      <a:pt x="2119" y="93"/>
                      <a:pt x="2335" y="103"/>
                    </a:cubicBezTo>
                    <a:cubicBezTo>
                      <a:pt x="2767" y="119"/>
                      <a:pt x="3229" y="166"/>
                      <a:pt x="3687" y="220"/>
                    </a:cubicBezTo>
                    <a:cubicBezTo>
                      <a:pt x="4149" y="271"/>
                      <a:pt x="4610" y="321"/>
                      <a:pt x="5043" y="367"/>
                    </a:cubicBezTo>
                    <a:cubicBezTo>
                      <a:pt x="5476" y="418"/>
                      <a:pt x="5879" y="452"/>
                      <a:pt x="6227" y="485"/>
                    </a:cubicBezTo>
                    <a:cubicBezTo>
                      <a:pt x="6571" y="522"/>
                      <a:pt x="6861" y="544"/>
                      <a:pt x="7063" y="561"/>
                    </a:cubicBezTo>
                    <a:cubicBezTo>
                      <a:pt x="7264" y="578"/>
                      <a:pt x="7381" y="586"/>
                      <a:pt x="7381" y="586"/>
                    </a:cubicBezTo>
                    <a:cubicBezTo>
                      <a:pt x="7381" y="586"/>
                      <a:pt x="7264" y="569"/>
                      <a:pt x="7067" y="540"/>
                    </a:cubicBezTo>
                    <a:cubicBezTo>
                      <a:pt x="6865" y="514"/>
                      <a:pt x="6575" y="468"/>
                      <a:pt x="6232" y="427"/>
                    </a:cubicBezTo>
                    <a:cubicBezTo>
                      <a:pt x="5887" y="380"/>
                      <a:pt x="5484" y="321"/>
                      <a:pt x="5052" y="271"/>
                    </a:cubicBezTo>
                    <a:cubicBezTo>
                      <a:pt x="4623" y="220"/>
                      <a:pt x="4161" y="166"/>
                      <a:pt x="3699" y="111"/>
                    </a:cubicBezTo>
                    <a:cubicBezTo>
                      <a:pt x="3238" y="61"/>
                      <a:pt x="2776" y="19"/>
                      <a:pt x="2339" y="7"/>
                    </a:cubicBezTo>
                    <a:cubicBezTo>
                      <a:pt x="2233" y="2"/>
                      <a:pt x="2128" y="0"/>
                      <a:pt x="2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8"/>
              <p:cNvSpPr/>
              <p:nvPr/>
            </p:nvSpPr>
            <p:spPr>
              <a:xfrm>
                <a:off x="5016392" y="2948524"/>
                <a:ext cx="414248" cy="49665"/>
              </a:xfrm>
              <a:custGeom>
                <a:avLst/>
                <a:gdLst/>
                <a:ahLst/>
                <a:cxnLst/>
                <a:rect l="l" t="t" r="r" b="b"/>
                <a:pathLst>
                  <a:path w="4846" h="581" extrusionOk="0">
                    <a:moveTo>
                      <a:pt x="4846" y="1"/>
                    </a:moveTo>
                    <a:cubicBezTo>
                      <a:pt x="4846" y="1"/>
                      <a:pt x="4770" y="5"/>
                      <a:pt x="4635" y="13"/>
                    </a:cubicBezTo>
                    <a:cubicBezTo>
                      <a:pt x="4501" y="26"/>
                      <a:pt x="4313" y="38"/>
                      <a:pt x="4086" y="59"/>
                    </a:cubicBezTo>
                    <a:cubicBezTo>
                      <a:pt x="3859" y="84"/>
                      <a:pt x="3590" y="105"/>
                      <a:pt x="3305" y="135"/>
                    </a:cubicBezTo>
                    <a:cubicBezTo>
                      <a:pt x="3023" y="168"/>
                      <a:pt x="2721" y="202"/>
                      <a:pt x="2415" y="235"/>
                    </a:cubicBezTo>
                    <a:cubicBezTo>
                      <a:pt x="2112" y="273"/>
                      <a:pt x="1810" y="311"/>
                      <a:pt x="1529" y="348"/>
                    </a:cubicBezTo>
                    <a:cubicBezTo>
                      <a:pt x="1244" y="387"/>
                      <a:pt x="979" y="429"/>
                      <a:pt x="752" y="458"/>
                    </a:cubicBezTo>
                    <a:cubicBezTo>
                      <a:pt x="525" y="491"/>
                      <a:pt x="337" y="525"/>
                      <a:pt x="207" y="546"/>
                    </a:cubicBezTo>
                    <a:cubicBezTo>
                      <a:pt x="76" y="567"/>
                      <a:pt x="0" y="580"/>
                      <a:pt x="0" y="580"/>
                    </a:cubicBezTo>
                    <a:cubicBezTo>
                      <a:pt x="0" y="580"/>
                      <a:pt x="76" y="575"/>
                      <a:pt x="211" y="567"/>
                    </a:cubicBezTo>
                    <a:cubicBezTo>
                      <a:pt x="341" y="555"/>
                      <a:pt x="534" y="542"/>
                      <a:pt x="761" y="521"/>
                    </a:cubicBezTo>
                    <a:cubicBezTo>
                      <a:pt x="988" y="499"/>
                      <a:pt x="1256" y="479"/>
                      <a:pt x="1537" y="445"/>
                    </a:cubicBezTo>
                    <a:cubicBezTo>
                      <a:pt x="1823" y="412"/>
                      <a:pt x="2125" y="379"/>
                      <a:pt x="2428" y="344"/>
                    </a:cubicBezTo>
                    <a:cubicBezTo>
                      <a:pt x="2734" y="307"/>
                      <a:pt x="3036" y="269"/>
                      <a:pt x="3317" y="231"/>
                    </a:cubicBezTo>
                    <a:cubicBezTo>
                      <a:pt x="3603" y="197"/>
                      <a:pt x="3868" y="156"/>
                      <a:pt x="4094" y="122"/>
                    </a:cubicBezTo>
                    <a:cubicBezTo>
                      <a:pt x="4321" y="88"/>
                      <a:pt x="4505" y="55"/>
                      <a:pt x="4640" y="34"/>
                    </a:cubicBezTo>
                    <a:cubicBezTo>
                      <a:pt x="4770" y="13"/>
                      <a:pt x="4846" y="1"/>
                      <a:pt x="4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8"/>
              <p:cNvSpPr/>
              <p:nvPr/>
            </p:nvSpPr>
            <p:spPr>
              <a:xfrm>
                <a:off x="5258310" y="2874922"/>
                <a:ext cx="469897" cy="29491"/>
              </a:xfrm>
              <a:custGeom>
                <a:avLst/>
                <a:gdLst/>
                <a:ahLst/>
                <a:cxnLst/>
                <a:rect l="l" t="t" r="r" b="b"/>
                <a:pathLst>
                  <a:path w="5497" h="345" extrusionOk="0">
                    <a:moveTo>
                      <a:pt x="2754" y="0"/>
                    </a:moveTo>
                    <a:cubicBezTo>
                      <a:pt x="2406" y="0"/>
                      <a:pt x="2062" y="9"/>
                      <a:pt x="1735" y="25"/>
                    </a:cubicBezTo>
                    <a:cubicBezTo>
                      <a:pt x="1411" y="47"/>
                      <a:pt x="1109" y="81"/>
                      <a:pt x="853" y="114"/>
                    </a:cubicBezTo>
                    <a:cubicBezTo>
                      <a:pt x="596" y="143"/>
                      <a:pt x="383" y="186"/>
                      <a:pt x="235" y="215"/>
                    </a:cubicBezTo>
                    <a:cubicBezTo>
                      <a:pt x="84" y="244"/>
                      <a:pt x="1" y="261"/>
                      <a:pt x="1" y="261"/>
                    </a:cubicBezTo>
                    <a:cubicBezTo>
                      <a:pt x="1" y="261"/>
                      <a:pt x="88" y="252"/>
                      <a:pt x="235" y="236"/>
                    </a:cubicBezTo>
                    <a:cubicBezTo>
                      <a:pt x="387" y="215"/>
                      <a:pt x="601" y="198"/>
                      <a:pt x="861" y="176"/>
                    </a:cubicBezTo>
                    <a:cubicBezTo>
                      <a:pt x="1117" y="151"/>
                      <a:pt x="1419" y="139"/>
                      <a:pt x="1743" y="122"/>
                    </a:cubicBezTo>
                    <a:cubicBezTo>
                      <a:pt x="1949" y="114"/>
                      <a:pt x="2165" y="110"/>
                      <a:pt x="2386" y="110"/>
                    </a:cubicBezTo>
                    <a:cubicBezTo>
                      <a:pt x="2506" y="110"/>
                      <a:pt x="2628" y="111"/>
                      <a:pt x="2750" y="114"/>
                    </a:cubicBezTo>
                    <a:cubicBezTo>
                      <a:pt x="3095" y="118"/>
                      <a:pt x="3439" y="131"/>
                      <a:pt x="3762" y="156"/>
                    </a:cubicBezTo>
                    <a:cubicBezTo>
                      <a:pt x="4082" y="182"/>
                      <a:pt x="4384" y="202"/>
                      <a:pt x="4640" y="236"/>
                    </a:cubicBezTo>
                    <a:cubicBezTo>
                      <a:pt x="4896" y="265"/>
                      <a:pt x="5110" y="290"/>
                      <a:pt x="5261" y="316"/>
                    </a:cubicBezTo>
                    <a:cubicBezTo>
                      <a:pt x="5413" y="337"/>
                      <a:pt x="5496" y="345"/>
                      <a:pt x="5496" y="345"/>
                    </a:cubicBezTo>
                    <a:cubicBezTo>
                      <a:pt x="5496" y="345"/>
                      <a:pt x="5413" y="328"/>
                      <a:pt x="5265" y="290"/>
                    </a:cubicBezTo>
                    <a:cubicBezTo>
                      <a:pt x="5118" y="261"/>
                      <a:pt x="4904" y="215"/>
                      <a:pt x="4648" y="172"/>
                    </a:cubicBezTo>
                    <a:cubicBezTo>
                      <a:pt x="4392" y="131"/>
                      <a:pt x="4094" y="89"/>
                      <a:pt x="3770" y="60"/>
                    </a:cubicBezTo>
                    <a:cubicBezTo>
                      <a:pt x="3448" y="30"/>
                      <a:pt x="3099" y="9"/>
                      <a:pt x="27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8"/>
              <p:cNvSpPr/>
              <p:nvPr/>
            </p:nvSpPr>
            <p:spPr>
              <a:xfrm>
                <a:off x="6111091" y="2843378"/>
                <a:ext cx="476650" cy="151817"/>
              </a:xfrm>
              <a:custGeom>
                <a:avLst/>
                <a:gdLst/>
                <a:ahLst/>
                <a:cxnLst/>
                <a:rect l="l" t="t" r="r" b="b"/>
                <a:pathLst>
                  <a:path w="5576" h="1776" extrusionOk="0">
                    <a:moveTo>
                      <a:pt x="3758" y="0"/>
                    </a:moveTo>
                    <a:cubicBezTo>
                      <a:pt x="3344" y="0"/>
                      <a:pt x="2927" y="27"/>
                      <a:pt x="2519" y="117"/>
                    </a:cubicBezTo>
                    <a:cubicBezTo>
                      <a:pt x="2011" y="227"/>
                      <a:pt x="1516" y="403"/>
                      <a:pt x="1074" y="681"/>
                    </a:cubicBezTo>
                    <a:cubicBezTo>
                      <a:pt x="853" y="823"/>
                      <a:pt x="642" y="974"/>
                      <a:pt x="462" y="1159"/>
                    </a:cubicBezTo>
                    <a:cubicBezTo>
                      <a:pt x="281" y="1344"/>
                      <a:pt x="113" y="1545"/>
                      <a:pt x="0" y="1776"/>
                    </a:cubicBezTo>
                    <a:cubicBezTo>
                      <a:pt x="155" y="1570"/>
                      <a:pt x="336" y="1398"/>
                      <a:pt x="533" y="1243"/>
                    </a:cubicBezTo>
                    <a:cubicBezTo>
                      <a:pt x="583" y="1205"/>
                      <a:pt x="630" y="1163"/>
                      <a:pt x="684" y="1125"/>
                    </a:cubicBezTo>
                    <a:lnTo>
                      <a:pt x="839" y="1024"/>
                    </a:lnTo>
                    <a:cubicBezTo>
                      <a:pt x="940" y="949"/>
                      <a:pt x="1054" y="894"/>
                      <a:pt x="1159" y="832"/>
                    </a:cubicBezTo>
                    <a:cubicBezTo>
                      <a:pt x="1599" y="596"/>
                      <a:pt x="2078" y="437"/>
                      <a:pt x="2565" y="336"/>
                    </a:cubicBezTo>
                    <a:cubicBezTo>
                      <a:pt x="2686" y="315"/>
                      <a:pt x="2808" y="286"/>
                      <a:pt x="2930" y="264"/>
                    </a:cubicBezTo>
                    <a:lnTo>
                      <a:pt x="3304" y="223"/>
                    </a:lnTo>
                    <a:cubicBezTo>
                      <a:pt x="3367" y="218"/>
                      <a:pt x="3430" y="206"/>
                      <a:pt x="3492" y="202"/>
                    </a:cubicBezTo>
                    <a:lnTo>
                      <a:pt x="3678" y="198"/>
                    </a:lnTo>
                    <a:cubicBezTo>
                      <a:pt x="3804" y="193"/>
                      <a:pt x="3930" y="185"/>
                      <a:pt x="4056" y="181"/>
                    </a:cubicBezTo>
                    <a:lnTo>
                      <a:pt x="4815" y="193"/>
                    </a:lnTo>
                    <a:cubicBezTo>
                      <a:pt x="5067" y="214"/>
                      <a:pt x="5319" y="235"/>
                      <a:pt x="5575" y="243"/>
                    </a:cubicBezTo>
                    <a:cubicBezTo>
                      <a:pt x="5327" y="185"/>
                      <a:pt x="5075" y="134"/>
                      <a:pt x="4824" y="84"/>
                    </a:cubicBezTo>
                    <a:cubicBezTo>
                      <a:pt x="4572" y="55"/>
                      <a:pt x="4316" y="22"/>
                      <a:pt x="4060" y="4"/>
                    </a:cubicBezTo>
                    <a:cubicBezTo>
                      <a:pt x="3959" y="2"/>
                      <a:pt x="3859" y="0"/>
                      <a:pt x="37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8"/>
              <p:cNvSpPr/>
              <p:nvPr/>
            </p:nvSpPr>
            <p:spPr>
              <a:xfrm>
                <a:off x="5117604" y="2968185"/>
                <a:ext cx="732585" cy="47186"/>
              </a:xfrm>
              <a:custGeom>
                <a:avLst/>
                <a:gdLst/>
                <a:ahLst/>
                <a:cxnLst/>
                <a:rect l="l" t="t" r="r" b="b"/>
                <a:pathLst>
                  <a:path w="8570" h="552" extrusionOk="0">
                    <a:moveTo>
                      <a:pt x="4899" y="1"/>
                    </a:moveTo>
                    <a:cubicBezTo>
                      <a:pt x="4694" y="1"/>
                      <a:pt x="4489" y="7"/>
                      <a:pt x="4283" y="14"/>
                    </a:cubicBezTo>
                    <a:cubicBezTo>
                      <a:pt x="3561" y="52"/>
                      <a:pt x="2847" y="135"/>
                      <a:pt x="2133" y="224"/>
                    </a:cubicBezTo>
                    <a:cubicBezTo>
                      <a:pt x="1424" y="312"/>
                      <a:pt x="715" y="400"/>
                      <a:pt x="0" y="509"/>
                    </a:cubicBezTo>
                    <a:cubicBezTo>
                      <a:pt x="252" y="519"/>
                      <a:pt x="503" y="524"/>
                      <a:pt x="755" y="524"/>
                    </a:cubicBezTo>
                    <a:cubicBezTo>
                      <a:pt x="1223" y="524"/>
                      <a:pt x="1692" y="508"/>
                      <a:pt x="2159" y="484"/>
                    </a:cubicBezTo>
                    <a:cubicBezTo>
                      <a:pt x="2515" y="467"/>
                      <a:pt x="2877" y="434"/>
                      <a:pt x="3234" y="413"/>
                    </a:cubicBezTo>
                    <a:cubicBezTo>
                      <a:pt x="3590" y="387"/>
                      <a:pt x="3943" y="362"/>
                      <a:pt x="4300" y="345"/>
                    </a:cubicBezTo>
                    <a:cubicBezTo>
                      <a:pt x="4553" y="333"/>
                      <a:pt x="4805" y="328"/>
                      <a:pt x="5058" y="328"/>
                    </a:cubicBezTo>
                    <a:cubicBezTo>
                      <a:pt x="5513" y="328"/>
                      <a:pt x="5969" y="345"/>
                      <a:pt x="6429" y="375"/>
                    </a:cubicBezTo>
                    <a:cubicBezTo>
                      <a:pt x="7138" y="426"/>
                      <a:pt x="7852" y="501"/>
                      <a:pt x="8570" y="552"/>
                    </a:cubicBezTo>
                    <a:cubicBezTo>
                      <a:pt x="7877" y="362"/>
                      <a:pt x="7171" y="215"/>
                      <a:pt x="6454" y="118"/>
                    </a:cubicBezTo>
                    <a:cubicBezTo>
                      <a:pt x="6273" y="93"/>
                      <a:pt x="6096" y="68"/>
                      <a:pt x="5916" y="56"/>
                    </a:cubicBezTo>
                    <a:cubicBezTo>
                      <a:pt x="5736" y="39"/>
                      <a:pt x="5555" y="23"/>
                      <a:pt x="5371" y="14"/>
                    </a:cubicBezTo>
                    <a:cubicBezTo>
                      <a:pt x="5213" y="4"/>
                      <a:pt x="5056" y="1"/>
                      <a:pt x="48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8"/>
              <p:cNvSpPr/>
              <p:nvPr/>
            </p:nvSpPr>
            <p:spPr>
              <a:xfrm>
                <a:off x="6155115" y="2814912"/>
                <a:ext cx="293290" cy="69839"/>
              </a:xfrm>
              <a:custGeom>
                <a:avLst/>
                <a:gdLst/>
                <a:ahLst/>
                <a:cxnLst/>
                <a:rect l="l" t="t" r="r" b="b"/>
                <a:pathLst>
                  <a:path w="3431" h="817" extrusionOk="0">
                    <a:moveTo>
                      <a:pt x="2601" y="0"/>
                    </a:moveTo>
                    <a:cubicBezTo>
                      <a:pt x="2505" y="0"/>
                      <a:pt x="2403" y="3"/>
                      <a:pt x="2297" y="10"/>
                    </a:cubicBezTo>
                    <a:cubicBezTo>
                      <a:pt x="2088" y="27"/>
                      <a:pt x="1865" y="60"/>
                      <a:pt x="1642" y="103"/>
                    </a:cubicBezTo>
                    <a:cubicBezTo>
                      <a:pt x="1425" y="153"/>
                      <a:pt x="1206" y="215"/>
                      <a:pt x="1005" y="287"/>
                    </a:cubicBezTo>
                    <a:cubicBezTo>
                      <a:pt x="807" y="363"/>
                      <a:pt x="631" y="442"/>
                      <a:pt x="480" y="522"/>
                    </a:cubicBezTo>
                    <a:cubicBezTo>
                      <a:pt x="404" y="560"/>
                      <a:pt x="338" y="597"/>
                      <a:pt x="278" y="636"/>
                    </a:cubicBezTo>
                    <a:cubicBezTo>
                      <a:pt x="220" y="669"/>
                      <a:pt x="169" y="702"/>
                      <a:pt x="127" y="727"/>
                    </a:cubicBezTo>
                    <a:cubicBezTo>
                      <a:pt x="47" y="783"/>
                      <a:pt x="1" y="816"/>
                      <a:pt x="1" y="816"/>
                    </a:cubicBezTo>
                    <a:cubicBezTo>
                      <a:pt x="1" y="816"/>
                      <a:pt x="51" y="791"/>
                      <a:pt x="140" y="749"/>
                    </a:cubicBezTo>
                    <a:cubicBezTo>
                      <a:pt x="181" y="723"/>
                      <a:pt x="237" y="698"/>
                      <a:pt x="299" y="673"/>
                    </a:cubicBezTo>
                    <a:cubicBezTo>
                      <a:pt x="358" y="644"/>
                      <a:pt x="429" y="610"/>
                      <a:pt x="505" y="581"/>
                    </a:cubicBezTo>
                    <a:cubicBezTo>
                      <a:pt x="656" y="510"/>
                      <a:pt x="841" y="446"/>
                      <a:pt x="1038" y="380"/>
                    </a:cubicBezTo>
                    <a:cubicBezTo>
                      <a:pt x="1235" y="312"/>
                      <a:pt x="1450" y="258"/>
                      <a:pt x="1664" y="211"/>
                    </a:cubicBezTo>
                    <a:cubicBezTo>
                      <a:pt x="1882" y="165"/>
                      <a:pt x="2101" y="128"/>
                      <a:pt x="2306" y="107"/>
                    </a:cubicBezTo>
                    <a:cubicBezTo>
                      <a:pt x="2495" y="91"/>
                      <a:pt x="2673" y="72"/>
                      <a:pt x="2830" y="72"/>
                    </a:cubicBezTo>
                    <a:cubicBezTo>
                      <a:pt x="2844" y="72"/>
                      <a:pt x="2859" y="72"/>
                      <a:pt x="2873" y="72"/>
                    </a:cubicBezTo>
                    <a:cubicBezTo>
                      <a:pt x="2915" y="70"/>
                      <a:pt x="2955" y="69"/>
                      <a:pt x="2993" y="69"/>
                    </a:cubicBezTo>
                    <a:cubicBezTo>
                      <a:pt x="3031" y="69"/>
                      <a:pt x="3066" y="70"/>
                      <a:pt x="3099" y="72"/>
                    </a:cubicBezTo>
                    <a:cubicBezTo>
                      <a:pt x="3171" y="72"/>
                      <a:pt x="3229" y="72"/>
                      <a:pt x="3276" y="77"/>
                    </a:cubicBezTo>
                    <a:cubicBezTo>
                      <a:pt x="3376" y="77"/>
                      <a:pt x="3431" y="81"/>
                      <a:pt x="3431" y="81"/>
                    </a:cubicBezTo>
                    <a:cubicBezTo>
                      <a:pt x="3431" y="81"/>
                      <a:pt x="3376" y="72"/>
                      <a:pt x="3280" y="52"/>
                    </a:cubicBezTo>
                    <a:cubicBezTo>
                      <a:pt x="3229" y="43"/>
                      <a:pt x="3171" y="35"/>
                      <a:pt x="3103" y="31"/>
                    </a:cubicBezTo>
                    <a:cubicBezTo>
                      <a:pt x="3037" y="18"/>
                      <a:pt x="2961" y="10"/>
                      <a:pt x="2873" y="10"/>
                    </a:cubicBezTo>
                    <a:cubicBezTo>
                      <a:pt x="2789" y="3"/>
                      <a:pt x="2698" y="0"/>
                      <a:pt x="26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38"/>
            <p:cNvGrpSpPr/>
            <p:nvPr/>
          </p:nvGrpSpPr>
          <p:grpSpPr>
            <a:xfrm>
              <a:off x="1622106" y="535094"/>
              <a:ext cx="1895285" cy="2620981"/>
              <a:chOff x="4235607" y="1101505"/>
              <a:chExt cx="1492938" cy="2064577"/>
            </a:xfrm>
            <a:grpFill/>
          </p:grpSpPr>
          <p:sp>
            <p:nvSpPr>
              <p:cNvPr id="643" name="Google Shape;643;p38"/>
              <p:cNvSpPr/>
              <p:nvPr/>
            </p:nvSpPr>
            <p:spPr>
              <a:xfrm>
                <a:off x="4345818" y="2604650"/>
                <a:ext cx="809100" cy="548650"/>
              </a:xfrm>
              <a:custGeom>
                <a:avLst/>
                <a:gdLst/>
                <a:ahLst/>
                <a:cxnLst/>
                <a:rect l="l" t="t" r="r" b="b"/>
                <a:pathLst>
                  <a:path w="32364" h="21946" extrusionOk="0">
                    <a:moveTo>
                      <a:pt x="31972" y="6"/>
                    </a:moveTo>
                    <a:cubicBezTo>
                      <a:pt x="32593" y="30"/>
                      <a:pt x="32354" y="2204"/>
                      <a:pt x="31972" y="3446"/>
                    </a:cubicBezTo>
                    <a:cubicBezTo>
                      <a:pt x="31590" y="4688"/>
                      <a:pt x="30419" y="6504"/>
                      <a:pt x="29678" y="7459"/>
                    </a:cubicBezTo>
                    <a:cubicBezTo>
                      <a:pt x="28938" y="8414"/>
                      <a:pt x="28150" y="8796"/>
                      <a:pt x="27529" y="9178"/>
                    </a:cubicBezTo>
                    <a:cubicBezTo>
                      <a:pt x="26908" y="9560"/>
                      <a:pt x="26263" y="8820"/>
                      <a:pt x="25952" y="9752"/>
                    </a:cubicBezTo>
                    <a:cubicBezTo>
                      <a:pt x="25642" y="10684"/>
                      <a:pt x="25594" y="13550"/>
                      <a:pt x="25666" y="14768"/>
                    </a:cubicBezTo>
                    <a:cubicBezTo>
                      <a:pt x="25738" y="15986"/>
                      <a:pt x="26024" y="16249"/>
                      <a:pt x="26382" y="17061"/>
                    </a:cubicBezTo>
                    <a:cubicBezTo>
                      <a:pt x="26740" y="17873"/>
                      <a:pt x="28102" y="18948"/>
                      <a:pt x="27815" y="19641"/>
                    </a:cubicBezTo>
                    <a:cubicBezTo>
                      <a:pt x="27528" y="20334"/>
                      <a:pt x="27170" y="20835"/>
                      <a:pt x="24662" y="21217"/>
                    </a:cubicBezTo>
                    <a:cubicBezTo>
                      <a:pt x="22154" y="21599"/>
                      <a:pt x="16374" y="21958"/>
                      <a:pt x="12767" y="21934"/>
                    </a:cubicBezTo>
                    <a:cubicBezTo>
                      <a:pt x="9160" y="21910"/>
                      <a:pt x="5099" y="21337"/>
                      <a:pt x="3021" y="21074"/>
                    </a:cubicBezTo>
                    <a:cubicBezTo>
                      <a:pt x="943" y="20811"/>
                      <a:pt x="728" y="20930"/>
                      <a:pt x="298" y="20357"/>
                    </a:cubicBezTo>
                    <a:cubicBezTo>
                      <a:pt x="-132" y="19784"/>
                      <a:pt x="-83" y="18542"/>
                      <a:pt x="442" y="17634"/>
                    </a:cubicBezTo>
                    <a:cubicBezTo>
                      <a:pt x="968" y="16726"/>
                      <a:pt x="2926" y="16081"/>
                      <a:pt x="3451" y="14911"/>
                    </a:cubicBezTo>
                    <a:cubicBezTo>
                      <a:pt x="3977" y="13741"/>
                      <a:pt x="2592" y="12117"/>
                      <a:pt x="3595" y="10612"/>
                    </a:cubicBezTo>
                    <a:cubicBezTo>
                      <a:pt x="4598" y="9107"/>
                      <a:pt x="7847" y="7148"/>
                      <a:pt x="9471" y="5882"/>
                    </a:cubicBezTo>
                    <a:cubicBezTo>
                      <a:pt x="11095" y="4616"/>
                      <a:pt x="11859" y="3327"/>
                      <a:pt x="13340" y="3016"/>
                    </a:cubicBezTo>
                    <a:cubicBezTo>
                      <a:pt x="14821" y="2706"/>
                      <a:pt x="17138" y="3398"/>
                      <a:pt x="18356" y="4019"/>
                    </a:cubicBezTo>
                    <a:cubicBezTo>
                      <a:pt x="19574" y="4640"/>
                      <a:pt x="19526" y="6455"/>
                      <a:pt x="20649" y="6742"/>
                    </a:cubicBezTo>
                    <a:cubicBezTo>
                      <a:pt x="21772" y="7029"/>
                      <a:pt x="23826" y="6312"/>
                      <a:pt x="25092" y="5739"/>
                    </a:cubicBezTo>
                    <a:cubicBezTo>
                      <a:pt x="26358" y="5166"/>
                      <a:pt x="27098" y="4258"/>
                      <a:pt x="28245" y="3302"/>
                    </a:cubicBezTo>
                    <a:cubicBezTo>
                      <a:pt x="29392" y="2347"/>
                      <a:pt x="31351" y="-18"/>
                      <a:pt x="31972" y="6"/>
                    </a:cubicBezTo>
                    <a:close/>
                  </a:path>
                </a:pathLst>
              </a:custGeom>
              <a:grpFill/>
              <a:ln>
                <a:noFill/>
              </a:ln>
            </p:spPr>
          </p:sp>
          <p:sp>
            <p:nvSpPr>
              <p:cNvPr id="644" name="Google Shape;644;p38"/>
              <p:cNvSpPr/>
              <p:nvPr/>
            </p:nvSpPr>
            <p:spPr>
              <a:xfrm>
                <a:off x="4660354" y="2914928"/>
                <a:ext cx="1010403" cy="80268"/>
              </a:xfrm>
              <a:custGeom>
                <a:avLst/>
                <a:gdLst/>
                <a:ahLst/>
                <a:cxnLst/>
                <a:rect l="l" t="t" r="r" b="b"/>
                <a:pathLst>
                  <a:path w="11820" h="939" extrusionOk="0">
                    <a:moveTo>
                      <a:pt x="9529" y="1"/>
                    </a:moveTo>
                    <a:cubicBezTo>
                      <a:pt x="9303" y="1"/>
                      <a:pt x="9077" y="4"/>
                      <a:pt x="8851" y="11"/>
                    </a:cubicBezTo>
                    <a:cubicBezTo>
                      <a:pt x="7860" y="36"/>
                      <a:pt x="6870" y="129"/>
                      <a:pt x="5887" y="251"/>
                    </a:cubicBezTo>
                    <a:cubicBezTo>
                      <a:pt x="4909" y="377"/>
                      <a:pt x="3931" y="515"/>
                      <a:pt x="2948" y="632"/>
                    </a:cubicBezTo>
                    <a:cubicBezTo>
                      <a:pt x="1970" y="746"/>
                      <a:pt x="987" y="842"/>
                      <a:pt x="1" y="939"/>
                    </a:cubicBezTo>
                    <a:cubicBezTo>
                      <a:pt x="991" y="931"/>
                      <a:pt x="1983" y="888"/>
                      <a:pt x="2969" y="805"/>
                    </a:cubicBezTo>
                    <a:cubicBezTo>
                      <a:pt x="3460" y="762"/>
                      <a:pt x="3952" y="708"/>
                      <a:pt x="4442" y="654"/>
                    </a:cubicBezTo>
                    <a:lnTo>
                      <a:pt x="5917" y="473"/>
                    </a:lnTo>
                    <a:cubicBezTo>
                      <a:pt x="6895" y="343"/>
                      <a:pt x="7873" y="243"/>
                      <a:pt x="8860" y="183"/>
                    </a:cubicBezTo>
                    <a:cubicBezTo>
                      <a:pt x="9842" y="129"/>
                      <a:pt x="10829" y="103"/>
                      <a:pt x="11819" y="95"/>
                    </a:cubicBezTo>
                    <a:cubicBezTo>
                      <a:pt x="11058" y="37"/>
                      <a:pt x="10294" y="1"/>
                      <a:pt x="95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8"/>
              <p:cNvSpPr/>
              <p:nvPr/>
            </p:nvSpPr>
            <p:spPr>
              <a:xfrm>
                <a:off x="4876370" y="3031443"/>
                <a:ext cx="852175" cy="13335"/>
              </a:xfrm>
              <a:custGeom>
                <a:avLst/>
                <a:gdLst/>
                <a:ahLst/>
                <a:cxnLst/>
                <a:rect l="l" t="t" r="r" b="b"/>
                <a:pathLst>
                  <a:path w="9969" h="156" extrusionOk="0">
                    <a:moveTo>
                      <a:pt x="8410" y="0"/>
                    </a:moveTo>
                    <a:cubicBezTo>
                      <a:pt x="7945" y="0"/>
                      <a:pt x="7399" y="0"/>
                      <a:pt x="6815" y="4"/>
                    </a:cubicBezTo>
                    <a:cubicBezTo>
                      <a:pt x="6232" y="8"/>
                      <a:pt x="5606" y="17"/>
                      <a:pt x="4985" y="21"/>
                    </a:cubicBezTo>
                    <a:cubicBezTo>
                      <a:pt x="4364" y="33"/>
                      <a:pt x="3738" y="42"/>
                      <a:pt x="3155" y="54"/>
                    </a:cubicBezTo>
                    <a:cubicBezTo>
                      <a:pt x="2570" y="63"/>
                      <a:pt x="2025" y="80"/>
                      <a:pt x="1559" y="93"/>
                    </a:cubicBezTo>
                    <a:cubicBezTo>
                      <a:pt x="1093" y="101"/>
                      <a:pt x="702" y="118"/>
                      <a:pt x="429" y="126"/>
                    </a:cubicBezTo>
                    <a:cubicBezTo>
                      <a:pt x="157" y="139"/>
                      <a:pt x="1" y="143"/>
                      <a:pt x="1" y="143"/>
                    </a:cubicBezTo>
                    <a:cubicBezTo>
                      <a:pt x="1" y="143"/>
                      <a:pt x="157" y="147"/>
                      <a:pt x="429" y="147"/>
                    </a:cubicBezTo>
                    <a:cubicBezTo>
                      <a:pt x="702" y="151"/>
                      <a:pt x="1093" y="155"/>
                      <a:pt x="1559" y="155"/>
                    </a:cubicBezTo>
                    <a:cubicBezTo>
                      <a:pt x="1794" y="153"/>
                      <a:pt x="2048" y="153"/>
                      <a:pt x="2316" y="153"/>
                    </a:cubicBezTo>
                    <a:cubicBezTo>
                      <a:pt x="2585" y="153"/>
                      <a:pt x="2867" y="153"/>
                      <a:pt x="3159" y="151"/>
                    </a:cubicBezTo>
                    <a:cubicBezTo>
                      <a:pt x="3742" y="143"/>
                      <a:pt x="4364" y="139"/>
                      <a:pt x="4985" y="134"/>
                    </a:cubicBezTo>
                    <a:cubicBezTo>
                      <a:pt x="5610" y="122"/>
                      <a:pt x="6232" y="114"/>
                      <a:pt x="6815" y="101"/>
                    </a:cubicBezTo>
                    <a:cubicBezTo>
                      <a:pt x="7399" y="93"/>
                      <a:pt x="7945" y="76"/>
                      <a:pt x="8410" y="63"/>
                    </a:cubicBezTo>
                    <a:cubicBezTo>
                      <a:pt x="8881" y="50"/>
                      <a:pt x="9267" y="38"/>
                      <a:pt x="9540" y="29"/>
                    </a:cubicBezTo>
                    <a:cubicBezTo>
                      <a:pt x="9813" y="17"/>
                      <a:pt x="9968" y="13"/>
                      <a:pt x="9968" y="13"/>
                    </a:cubicBezTo>
                    <a:cubicBezTo>
                      <a:pt x="9968" y="13"/>
                      <a:pt x="9813" y="8"/>
                      <a:pt x="9540" y="4"/>
                    </a:cubicBezTo>
                    <a:cubicBezTo>
                      <a:pt x="9267" y="4"/>
                      <a:pt x="8877" y="0"/>
                      <a:pt x="84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 name="Google Shape;646;p38"/>
              <p:cNvGrpSpPr/>
              <p:nvPr/>
            </p:nvGrpSpPr>
            <p:grpSpPr>
              <a:xfrm>
                <a:off x="4235607" y="1101505"/>
                <a:ext cx="937127" cy="2064577"/>
                <a:chOff x="2301220" y="1740255"/>
                <a:chExt cx="937127" cy="2064577"/>
              </a:xfrm>
              <a:grpFill/>
            </p:grpSpPr>
            <p:sp>
              <p:nvSpPr>
                <p:cNvPr id="647" name="Google Shape;647;p38"/>
                <p:cNvSpPr/>
                <p:nvPr/>
              </p:nvSpPr>
              <p:spPr>
                <a:xfrm>
                  <a:off x="2301220" y="1740255"/>
                  <a:ext cx="937127" cy="2064577"/>
                </a:xfrm>
                <a:custGeom>
                  <a:avLst/>
                  <a:gdLst/>
                  <a:ahLst/>
                  <a:cxnLst/>
                  <a:rect l="l" t="t" r="r" b="b"/>
                  <a:pathLst>
                    <a:path w="11026" h="24292" extrusionOk="0">
                      <a:moveTo>
                        <a:pt x="5513" y="3295"/>
                      </a:moveTo>
                      <a:cubicBezTo>
                        <a:pt x="5736" y="3295"/>
                        <a:pt x="5854" y="3459"/>
                        <a:pt x="5858" y="3463"/>
                      </a:cubicBezTo>
                      <a:lnTo>
                        <a:pt x="5862" y="3471"/>
                      </a:lnTo>
                      <a:lnTo>
                        <a:pt x="5148" y="3568"/>
                      </a:lnTo>
                      <a:lnTo>
                        <a:pt x="5920" y="3568"/>
                      </a:lnTo>
                      <a:lnTo>
                        <a:pt x="6034" y="3577"/>
                      </a:lnTo>
                      <a:cubicBezTo>
                        <a:pt x="6647" y="3615"/>
                        <a:pt x="7356" y="3715"/>
                        <a:pt x="7683" y="3820"/>
                      </a:cubicBezTo>
                      <a:cubicBezTo>
                        <a:pt x="7654" y="3829"/>
                        <a:pt x="7625" y="3837"/>
                        <a:pt x="7596" y="3841"/>
                      </a:cubicBezTo>
                      <a:lnTo>
                        <a:pt x="3430" y="3841"/>
                      </a:lnTo>
                      <a:cubicBezTo>
                        <a:pt x="3401" y="3837"/>
                        <a:pt x="3372" y="3829"/>
                        <a:pt x="3347" y="3820"/>
                      </a:cubicBezTo>
                      <a:cubicBezTo>
                        <a:pt x="3670" y="3715"/>
                        <a:pt x="4379" y="3615"/>
                        <a:pt x="4992" y="3577"/>
                      </a:cubicBezTo>
                      <a:lnTo>
                        <a:pt x="5102" y="3577"/>
                      </a:lnTo>
                      <a:lnTo>
                        <a:pt x="5168" y="3467"/>
                      </a:lnTo>
                      <a:cubicBezTo>
                        <a:pt x="5173" y="3459"/>
                        <a:pt x="5290" y="3295"/>
                        <a:pt x="5513" y="3295"/>
                      </a:cubicBezTo>
                      <a:close/>
                      <a:moveTo>
                        <a:pt x="5513" y="281"/>
                      </a:moveTo>
                      <a:cubicBezTo>
                        <a:pt x="6399" y="281"/>
                        <a:pt x="8146" y="1473"/>
                        <a:pt x="8515" y="1780"/>
                      </a:cubicBezTo>
                      <a:cubicBezTo>
                        <a:pt x="8893" y="2095"/>
                        <a:pt x="9082" y="2750"/>
                        <a:pt x="9082" y="3728"/>
                      </a:cubicBezTo>
                      <a:cubicBezTo>
                        <a:pt x="9082" y="5089"/>
                        <a:pt x="9783" y="5957"/>
                        <a:pt x="10010" y="6242"/>
                      </a:cubicBezTo>
                      <a:lnTo>
                        <a:pt x="10030" y="6268"/>
                      </a:lnTo>
                      <a:cubicBezTo>
                        <a:pt x="10220" y="6503"/>
                        <a:pt x="10458" y="7519"/>
                        <a:pt x="10458" y="7860"/>
                      </a:cubicBezTo>
                      <a:cubicBezTo>
                        <a:pt x="10458" y="8048"/>
                        <a:pt x="10404" y="8132"/>
                        <a:pt x="10081" y="8145"/>
                      </a:cubicBezTo>
                      <a:cubicBezTo>
                        <a:pt x="10077" y="8107"/>
                        <a:pt x="10072" y="8069"/>
                        <a:pt x="10068" y="8036"/>
                      </a:cubicBezTo>
                      <a:cubicBezTo>
                        <a:pt x="9913" y="6457"/>
                        <a:pt x="8885" y="5936"/>
                        <a:pt x="7906" y="5764"/>
                      </a:cubicBezTo>
                      <a:lnTo>
                        <a:pt x="7906" y="5231"/>
                      </a:lnTo>
                      <a:cubicBezTo>
                        <a:pt x="7906" y="4862"/>
                        <a:pt x="7331" y="4777"/>
                        <a:pt x="7331" y="4777"/>
                      </a:cubicBezTo>
                      <a:cubicBezTo>
                        <a:pt x="7331" y="4777"/>
                        <a:pt x="7503" y="4547"/>
                        <a:pt x="7503" y="4131"/>
                      </a:cubicBezTo>
                      <a:cubicBezTo>
                        <a:pt x="7503" y="4131"/>
                        <a:pt x="8040" y="4118"/>
                        <a:pt x="8040" y="3770"/>
                      </a:cubicBezTo>
                      <a:cubicBezTo>
                        <a:pt x="8040" y="3426"/>
                        <a:pt x="6050" y="3295"/>
                        <a:pt x="6050" y="3295"/>
                      </a:cubicBezTo>
                      <a:cubicBezTo>
                        <a:pt x="6050" y="3295"/>
                        <a:pt x="5866" y="3018"/>
                        <a:pt x="5513" y="3018"/>
                      </a:cubicBezTo>
                      <a:cubicBezTo>
                        <a:pt x="5160" y="3018"/>
                        <a:pt x="4980" y="3295"/>
                        <a:pt x="4980" y="3295"/>
                      </a:cubicBezTo>
                      <a:cubicBezTo>
                        <a:pt x="4980" y="3295"/>
                        <a:pt x="2990" y="3426"/>
                        <a:pt x="2990" y="3770"/>
                      </a:cubicBezTo>
                      <a:cubicBezTo>
                        <a:pt x="2990" y="4118"/>
                        <a:pt x="3523" y="4131"/>
                        <a:pt x="3523" y="4131"/>
                      </a:cubicBezTo>
                      <a:cubicBezTo>
                        <a:pt x="3523" y="4547"/>
                        <a:pt x="3695" y="4777"/>
                        <a:pt x="3695" y="4777"/>
                      </a:cubicBezTo>
                      <a:cubicBezTo>
                        <a:pt x="3695" y="4777"/>
                        <a:pt x="3120" y="4862"/>
                        <a:pt x="3120" y="5231"/>
                      </a:cubicBezTo>
                      <a:lnTo>
                        <a:pt x="3120" y="5798"/>
                      </a:lnTo>
                      <a:cubicBezTo>
                        <a:pt x="2171" y="5996"/>
                        <a:pt x="1105" y="6541"/>
                        <a:pt x="958" y="8036"/>
                      </a:cubicBezTo>
                      <a:cubicBezTo>
                        <a:pt x="954" y="8069"/>
                        <a:pt x="954" y="8107"/>
                        <a:pt x="950" y="8145"/>
                      </a:cubicBezTo>
                      <a:cubicBezTo>
                        <a:pt x="626" y="8132"/>
                        <a:pt x="572" y="8048"/>
                        <a:pt x="572" y="7860"/>
                      </a:cubicBezTo>
                      <a:cubicBezTo>
                        <a:pt x="572" y="7519"/>
                        <a:pt x="810" y="6503"/>
                        <a:pt x="996" y="6268"/>
                      </a:cubicBezTo>
                      <a:lnTo>
                        <a:pt x="1017" y="6242"/>
                      </a:lnTo>
                      <a:cubicBezTo>
                        <a:pt x="1248" y="5957"/>
                        <a:pt x="1944" y="5089"/>
                        <a:pt x="1944" y="3728"/>
                      </a:cubicBezTo>
                      <a:cubicBezTo>
                        <a:pt x="1944" y="2750"/>
                        <a:pt x="2138" y="2095"/>
                        <a:pt x="2515" y="1780"/>
                      </a:cubicBezTo>
                      <a:cubicBezTo>
                        <a:pt x="2881" y="1473"/>
                        <a:pt x="4627" y="281"/>
                        <a:pt x="5513" y="281"/>
                      </a:cubicBezTo>
                      <a:close/>
                      <a:moveTo>
                        <a:pt x="3771" y="4215"/>
                      </a:moveTo>
                      <a:lnTo>
                        <a:pt x="3771" y="4215"/>
                      </a:lnTo>
                      <a:cubicBezTo>
                        <a:pt x="4102" y="4265"/>
                        <a:pt x="5228" y="4421"/>
                        <a:pt x="6575" y="4442"/>
                      </a:cubicBezTo>
                      <a:cubicBezTo>
                        <a:pt x="6571" y="4509"/>
                        <a:pt x="6563" y="4572"/>
                        <a:pt x="6546" y="4614"/>
                      </a:cubicBezTo>
                      <a:cubicBezTo>
                        <a:pt x="6509" y="4698"/>
                        <a:pt x="6458" y="4781"/>
                        <a:pt x="6416" y="4849"/>
                      </a:cubicBezTo>
                      <a:lnTo>
                        <a:pt x="4258" y="5000"/>
                      </a:lnTo>
                      <a:lnTo>
                        <a:pt x="6307" y="5147"/>
                      </a:lnTo>
                      <a:lnTo>
                        <a:pt x="3481" y="5269"/>
                      </a:lnTo>
                      <a:lnTo>
                        <a:pt x="6873" y="5420"/>
                      </a:lnTo>
                      <a:lnTo>
                        <a:pt x="6873" y="7062"/>
                      </a:lnTo>
                      <a:lnTo>
                        <a:pt x="6769" y="5647"/>
                      </a:lnTo>
                      <a:lnTo>
                        <a:pt x="6575" y="8149"/>
                      </a:lnTo>
                      <a:lnTo>
                        <a:pt x="3145" y="8149"/>
                      </a:lnTo>
                      <a:cubicBezTo>
                        <a:pt x="3288" y="7876"/>
                        <a:pt x="3364" y="7469"/>
                        <a:pt x="3364" y="7174"/>
                      </a:cubicBezTo>
                      <a:lnTo>
                        <a:pt x="3364" y="5231"/>
                      </a:lnTo>
                      <a:cubicBezTo>
                        <a:pt x="3364" y="5184"/>
                        <a:pt x="3540" y="5084"/>
                        <a:pt x="3725" y="5054"/>
                      </a:cubicBezTo>
                      <a:lnTo>
                        <a:pt x="4199" y="5000"/>
                      </a:lnTo>
                      <a:lnTo>
                        <a:pt x="3884" y="4601"/>
                      </a:lnTo>
                      <a:cubicBezTo>
                        <a:pt x="3880" y="4597"/>
                        <a:pt x="3788" y="4459"/>
                        <a:pt x="3771" y="4215"/>
                      </a:cubicBezTo>
                      <a:close/>
                      <a:moveTo>
                        <a:pt x="9592" y="8318"/>
                      </a:moveTo>
                      <a:cubicBezTo>
                        <a:pt x="9592" y="8318"/>
                        <a:pt x="9593" y="8322"/>
                        <a:pt x="9594" y="8322"/>
                      </a:cubicBezTo>
                      <a:cubicBezTo>
                        <a:pt x="9594" y="8322"/>
                        <a:pt x="9594" y="8322"/>
                        <a:pt x="9594" y="8321"/>
                      </a:cubicBezTo>
                      <a:cubicBezTo>
                        <a:pt x="9593" y="8319"/>
                        <a:pt x="9592" y="8318"/>
                        <a:pt x="9592" y="8318"/>
                      </a:cubicBezTo>
                      <a:close/>
                      <a:moveTo>
                        <a:pt x="3603" y="8619"/>
                      </a:moveTo>
                      <a:cubicBezTo>
                        <a:pt x="4023" y="8653"/>
                        <a:pt x="5505" y="8761"/>
                        <a:pt x="6966" y="8792"/>
                      </a:cubicBezTo>
                      <a:cubicBezTo>
                        <a:pt x="6987" y="9203"/>
                        <a:pt x="7033" y="9501"/>
                        <a:pt x="7113" y="9703"/>
                      </a:cubicBezTo>
                      <a:lnTo>
                        <a:pt x="3481" y="9862"/>
                      </a:lnTo>
                      <a:lnTo>
                        <a:pt x="7310" y="10030"/>
                      </a:lnTo>
                      <a:cubicBezTo>
                        <a:pt x="7385" y="10197"/>
                        <a:pt x="7436" y="10429"/>
                        <a:pt x="7466" y="10588"/>
                      </a:cubicBezTo>
                      <a:lnTo>
                        <a:pt x="2801" y="10588"/>
                      </a:lnTo>
                      <a:cubicBezTo>
                        <a:pt x="2851" y="10374"/>
                        <a:pt x="2982" y="9976"/>
                        <a:pt x="3178" y="9870"/>
                      </a:cubicBezTo>
                      <a:cubicBezTo>
                        <a:pt x="3599" y="9648"/>
                        <a:pt x="3620" y="8972"/>
                        <a:pt x="3603" y="8619"/>
                      </a:cubicBezTo>
                      <a:close/>
                      <a:moveTo>
                        <a:pt x="8330" y="10958"/>
                      </a:moveTo>
                      <a:cubicBezTo>
                        <a:pt x="8439" y="11327"/>
                        <a:pt x="8629" y="12045"/>
                        <a:pt x="8666" y="12582"/>
                      </a:cubicBezTo>
                      <a:cubicBezTo>
                        <a:pt x="8625" y="12691"/>
                        <a:pt x="8561" y="12809"/>
                        <a:pt x="8473" y="12935"/>
                      </a:cubicBezTo>
                      <a:cubicBezTo>
                        <a:pt x="8460" y="12822"/>
                        <a:pt x="8452" y="12716"/>
                        <a:pt x="8439" y="12612"/>
                      </a:cubicBezTo>
                      <a:cubicBezTo>
                        <a:pt x="8423" y="12478"/>
                        <a:pt x="8406" y="12352"/>
                        <a:pt x="8385" y="12234"/>
                      </a:cubicBezTo>
                      <a:cubicBezTo>
                        <a:pt x="8368" y="12112"/>
                        <a:pt x="8342" y="11999"/>
                        <a:pt x="8322" y="11898"/>
                      </a:cubicBezTo>
                      <a:cubicBezTo>
                        <a:pt x="8301" y="11793"/>
                        <a:pt x="8276" y="11701"/>
                        <a:pt x="8255" y="11617"/>
                      </a:cubicBezTo>
                      <a:cubicBezTo>
                        <a:pt x="8230" y="11532"/>
                        <a:pt x="8208" y="11462"/>
                        <a:pt x="8187" y="11406"/>
                      </a:cubicBezTo>
                      <a:cubicBezTo>
                        <a:pt x="8146" y="11290"/>
                        <a:pt x="8121" y="11226"/>
                        <a:pt x="8121" y="11226"/>
                      </a:cubicBezTo>
                      <a:lnTo>
                        <a:pt x="8121" y="11226"/>
                      </a:lnTo>
                      <a:cubicBezTo>
                        <a:pt x="8121" y="11226"/>
                        <a:pt x="8121" y="11298"/>
                        <a:pt x="8125" y="11420"/>
                      </a:cubicBezTo>
                      <a:cubicBezTo>
                        <a:pt x="8129" y="11482"/>
                        <a:pt x="8129" y="11558"/>
                        <a:pt x="8129" y="11642"/>
                      </a:cubicBezTo>
                      <a:cubicBezTo>
                        <a:pt x="8133" y="11726"/>
                        <a:pt x="8133" y="11823"/>
                        <a:pt x="8137" y="11927"/>
                      </a:cubicBezTo>
                      <a:cubicBezTo>
                        <a:pt x="8141" y="12133"/>
                        <a:pt x="8146" y="12377"/>
                        <a:pt x="8154" y="12637"/>
                      </a:cubicBezTo>
                      <a:cubicBezTo>
                        <a:pt x="8158" y="12767"/>
                        <a:pt x="8162" y="12902"/>
                        <a:pt x="8166" y="13040"/>
                      </a:cubicBezTo>
                      <a:cubicBezTo>
                        <a:pt x="8171" y="13119"/>
                        <a:pt x="8171" y="13204"/>
                        <a:pt x="8175" y="13288"/>
                      </a:cubicBezTo>
                      <a:cubicBezTo>
                        <a:pt x="8154" y="13309"/>
                        <a:pt x="8133" y="13326"/>
                        <a:pt x="8112" y="13351"/>
                      </a:cubicBezTo>
                      <a:cubicBezTo>
                        <a:pt x="8104" y="13175"/>
                        <a:pt x="8091" y="12999"/>
                        <a:pt x="8070" y="12834"/>
                      </a:cubicBezTo>
                      <a:cubicBezTo>
                        <a:pt x="8057" y="12738"/>
                        <a:pt x="8040" y="12641"/>
                        <a:pt x="8028" y="12557"/>
                      </a:cubicBezTo>
                      <a:cubicBezTo>
                        <a:pt x="8015" y="12470"/>
                        <a:pt x="7999" y="12385"/>
                        <a:pt x="7982" y="12309"/>
                      </a:cubicBezTo>
                      <a:cubicBezTo>
                        <a:pt x="7965" y="12234"/>
                        <a:pt x="7948" y="12162"/>
                        <a:pt x="7931" y="12104"/>
                      </a:cubicBezTo>
                      <a:cubicBezTo>
                        <a:pt x="7914" y="12041"/>
                        <a:pt x="7898" y="11991"/>
                        <a:pt x="7881" y="11949"/>
                      </a:cubicBezTo>
                      <a:cubicBezTo>
                        <a:pt x="7852" y="11860"/>
                        <a:pt x="7831" y="11815"/>
                        <a:pt x="7831" y="11815"/>
                      </a:cubicBezTo>
                      <a:lnTo>
                        <a:pt x="7831" y="11815"/>
                      </a:lnTo>
                      <a:cubicBezTo>
                        <a:pt x="7831" y="11815"/>
                        <a:pt x="7831" y="11869"/>
                        <a:pt x="7835" y="11957"/>
                      </a:cubicBezTo>
                      <a:cubicBezTo>
                        <a:pt x="7839" y="12049"/>
                        <a:pt x="7839" y="12175"/>
                        <a:pt x="7844" y="12330"/>
                      </a:cubicBezTo>
                      <a:cubicBezTo>
                        <a:pt x="7848" y="12482"/>
                        <a:pt x="7852" y="12662"/>
                        <a:pt x="7856" y="12851"/>
                      </a:cubicBezTo>
                      <a:cubicBezTo>
                        <a:pt x="7856" y="12948"/>
                        <a:pt x="7860" y="13049"/>
                        <a:pt x="7864" y="13150"/>
                      </a:cubicBezTo>
                      <a:cubicBezTo>
                        <a:pt x="7869" y="13250"/>
                        <a:pt x="7873" y="13351"/>
                        <a:pt x="7877" y="13452"/>
                      </a:cubicBezTo>
                      <a:cubicBezTo>
                        <a:pt x="7877" y="13485"/>
                        <a:pt x="7877" y="13518"/>
                        <a:pt x="7881" y="13553"/>
                      </a:cubicBezTo>
                      <a:cubicBezTo>
                        <a:pt x="7419" y="13926"/>
                        <a:pt x="6755" y="14291"/>
                        <a:pt x="5866" y="14539"/>
                      </a:cubicBezTo>
                      <a:cubicBezTo>
                        <a:pt x="5681" y="14438"/>
                        <a:pt x="5488" y="14363"/>
                        <a:pt x="5299" y="14316"/>
                      </a:cubicBezTo>
                      <a:cubicBezTo>
                        <a:pt x="5232" y="14299"/>
                        <a:pt x="5160" y="14278"/>
                        <a:pt x="5089" y="14258"/>
                      </a:cubicBezTo>
                      <a:cubicBezTo>
                        <a:pt x="5093" y="14186"/>
                        <a:pt x="5093" y="14111"/>
                        <a:pt x="5093" y="14035"/>
                      </a:cubicBezTo>
                      <a:cubicBezTo>
                        <a:pt x="5098" y="13884"/>
                        <a:pt x="5098" y="13729"/>
                        <a:pt x="5102" y="13578"/>
                      </a:cubicBezTo>
                      <a:lnTo>
                        <a:pt x="5102" y="13115"/>
                      </a:lnTo>
                      <a:cubicBezTo>
                        <a:pt x="5102" y="12964"/>
                        <a:pt x="5098" y="12817"/>
                        <a:pt x="5098" y="12675"/>
                      </a:cubicBezTo>
                      <a:cubicBezTo>
                        <a:pt x="5098" y="12528"/>
                        <a:pt x="5093" y="12389"/>
                        <a:pt x="5089" y="12255"/>
                      </a:cubicBezTo>
                      <a:cubicBezTo>
                        <a:pt x="5085" y="12125"/>
                        <a:pt x="5081" y="11999"/>
                        <a:pt x="5077" y="11885"/>
                      </a:cubicBezTo>
                      <a:cubicBezTo>
                        <a:pt x="5060" y="11420"/>
                        <a:pt x="5030" y="11113"/>
                        <a:pt x="5030" y="11113"/>
                      </a:cubicBezTo>
                      <a:cubicBezTo>
                        <a:pt x="5030" y="11113"/>
                        <a:pt x="4980" y="11420"/>
                        <a:pt x="4942" y="11877"/>
                      </a:cubicBezTo>
                      <a:cubicBezTo>
                        <a:pt x="4934" y="11995"/>
                        <a:pt x="4922" y="12121"/>
                        <a:pt x="4912" y="12251"/>
                      </a:cubicBezTo>
                      <a:cubicBezTo>
                        <a:pt x="4904" y="12385"/>
                        <a:pt x="4896" y="12524"/>
                        <a:pt x="4891" y="12666"/>
                      </a:cubicBezTo>
                      <a:cubicBezTo>
                        <a:pt x="4883" y="12813"/>
                        <a:pt x="4875" y="12960"/>
                        <a:pt x="4875" y="13115"/>
                      </a:cubicBezTo>
                      <a:cubicBezTo>
                        <a:pt x="4871" y="13267"/>
                        <a:pt x="4866" y="13422"/>
                        <a:pt x="4866" y="13573"/>
                      </a:cubicBezTo>
                      <a:lnTo>
                        <a:pt x="4866" y="14035"/>
                      </a:lnTo>
                      <a:cubicBezTo>
                        <a:pt x="4866" y="14090"/>
                        <a:pt x="4866" y="14140"/>
                        <a:pt x="4871" y="14195"/>
                      </a:cubicBezTo>
                      <a:cubicBezTo>
                        <a:pt x="4829" y="14182"/>
                        <a:pt x="4783" y="14165"/>
                        <a:pt x="4740" y="14152"/>
                      </a:cubicBezTo>
                      <a:cubicBezTo>
                        <a:pt x="4740" y="13960"/>
                        <a:pt x="4740" y="13766"/>
                        <a:pt x="4736" y="13586"/>
                      </a:cubicBezTo>
                      <a:cubicBezTo>
                        <a:pt x="4728" y="13342"/>
                        <a:pt x="4724" y="13119"/>
                        <a:pt x="4711" y="12927"/>
                      </a:cubicBezTo>
                      <a:cubicBezTo>
                        <a:pt x="4703" y="12733"/>
                        <a:pt x="4686" y="12570"/>
                        <a:pt x="4678" y="12456"/>
                      </a:cubicBezTo>
                      <a:cubicBezTo>
                        <a:pt x="4670" y="12348"/>
                        <a:pt x="4661" y="12280"/>
                        <a:pt x="4661" y="12280"/>
                      </a:cubicBezTo>
                      <a:cubicBezTo>
                        <a:pt x="4661" y="12280"/>
                        <a:pt x="4648" y="12344"/>
                        <a:pt x="4631" y="12456"/>
                      </a:cubicBezTo>
                      <a:cubicBezTo>
                        <a:pt x="4614" y="12570"/>
                        <a:pt x="4589" y="12729"/>
                        <a:pt x="4573" y="12923"/>
                      </a:cubicBezTo>
                      <a:cubicBezTo>
                        <a:pt x="4564" y="13019"/>
                        <a:pt x="4552" y="13119"/>
                        <a:pt x="4544" y="13233"/>
                      </a:cubicBezTo>
                      <a:cubicBezTo>
                        <a:pt x="4535" y="13342"/>
                        <a:pt x="4527" y="13460"/>
                        <a:pt x="4523" y="13578"/>
                      </a:cubicBezTo>
                      <a:cubicBezTo>
                        <a:pt x="4513" y="13737"/>
                        <a:pt x="4505" y="13900"/>
                        <a:pt x="4501" y="14069"/>
                      </a:cubicBezTo>
                      <a:cubicBezTo>
                        <a:pt x="4027" y="13896"/>
                        <a:pt x="3548" y="13674"/>
                        <a:pt x="3158" y="13447"/>
                      </a:cubicBezTo>
                      <a:cubicBezTo>
                        <a:pt x="3162" y="13346"/>
                        <a:pt x="3166" y="13245"/>
                        <a:pt x="3170" y="13150"/>
                      </a:cubicBezTo>
                      <a:cubicBezTo>
                        <a:pt x="3170" y="13049"/>
                        <a:pt x="3174" y="12948"/>
                        <a:pt x="3178" y="12851"/>
                      </a:cubicBezTo>
                      <a:cubicBezTo>
                        <a:pt x="3183" y="12662"/>
                        <a:pt x="3187" y="12482"/>
                        <a:pt x="3187" y="12330"/>
                      </a:cubicBezTo>
                      <a:cubicBezTo>
                        <a:pt x="3191" y="12175"/>
                        <a:pt x="3191" y="12049"/>
                        <a:pt x="3196" y="11957"/>
                      </a:cubicBezTo>
                      <a:cubicBezTo>
                        <a:pt x="3200" y="11869"/>
                        <a:pt x="3200" y="11815"/>
                        <a:pt x="3200" y="11815"/>
                      </a:cubicBezTo>
                      <a:lnTo>
                        <a:pt x="3200" y="11815"/>
                      </a:lnTo>
                      <a:cubicBezTo>
                        <a:pt x="3200" y="11815"/>
                        <a:pt x="3178" y="11860"/>
                        <a:pt x="3149" y="11949"/>
                      </a:cubicBezTo>
                      <a:cubicBezTo>
                        <a:pt x="3133" y="11991"/>
                        <a:pt x="3116" y="12041"/>
                        <a:pt x="3103" y="12104"/>
                      </a:cubicBezTo>
                      <a:cubicBezTo>
                        <a:pt x="3083" y="12162"/>
                        <a:pt x="3066" y="12234"/>
                        <a:pt x="3048" y="12309"/>
                      </a:cubicBezTo>
                      <a:cubicBezTo>
                        <a:pt x="3036" y="12385"/>
                        <a:pt x="3015" y="12470"/>
                        <a:pt x="3002" y="12557"/>
                      </a:cubicBezTo>
                      <a:cubicBezTo>
                        <a:pt x="2990" y="12641"/>
                        <a:pt x="2973" y="12738"/>
                        <a:pt x="2965" y="12834"/>
                      </a:cubicBezTo>
                      <a:cubicBezTo>
                        <a:pt x="2944" y="12985"/>
                        <a:pt x="2932" y="13145"/>
                        <a:pt x="2922" y="13305"/>
                      </a:cubicBezTo>
                      <a:cubicBezTo>
                        <a:pt x="2901" y="13292"/>
                        <a:pt x="2881" y="13276"/>
                        <a:pt x="2856" y="13262"/>
                      </a:cubicBezTo>
                      <a:cubicBezTo>
                        <a:pt x="2860" y="13187"/>
                        <a:pt x="2864" y="13111"/>
                        <a:pt x="2864" y="13040"/>
                      </a:cubicBezTo>
                      <a:cubicBezTo>
                        <a:pt x="2872" y="12902"/>
                        <a:pt x="2876" y="12767"/>
                        <a:pt x="2881" y="12637"/>
                      </a:cubicBezTo>
                      <a:cubicBezTo>
                        <a:pt x="2885" y="12377"/>
                        <a:pt x="2889" y="12133"/>
                        <a:pt x="2893" y="11927"/>
                      </a:cubicBezTo>
                      <a:cubicBezTo>
                        <a:pt x="2897" y="11823"/>
                        <a:pt x="2897" y="11726"/>
                        <a:pt x="2901" y="11642"/>
                      </a:cubicBezTo>
                      <a:cubicBezTo>
                        <a:pt x="2906" y="11558"/>
                        <a:pt x="2901" y="11482"/>
                        <a:pt x="2906" y="11420"/>
                      </a:cubicBezTo>
                      <a:cubicBezTo>
                        <a:pt x="2914" y="11298"/>
                        <a:pt x="2910" y="11226"/>
                        <a:pt x="2910" y="11226"/>
                      </a:cubicBezTo>
                      <a:lnTo>
                        <a:pt x="2910" y="11226"/>
                      </a:lnTo>
                      <a:cubicBezTo>
                        <a:pt x="2910" y="11226"/>
                        <a:pt x="2885" y="11290"/>
                        <a:pt x="2843" y="11406"/>
                      </a:cubicBezTo>
                      <a:cubicBezTo>
                        <a:pt x="2822" y="11462"/>
                        <a:pt x="2801" y="11532"/>
                        <a:pt x="2780" y="11617"/>
                      </a:cubicBezTo>
                      <a:cubicBezTo>
                        <a:pt x="2755" y="11701"/>
                        <a:pt x="2730" y="11793"/>
                        <a:pt x="2709" y="11898"/>
                      </a:cubicBezTo>
                      <a:cubicBezTo>
                        <a:pt x="2688" y="11999"/>
                        <a:pt x="2662" y="12112"/>
                        <a:pt x="2645" y="12234"/>
                      </a:cubicBezTo>
                      <a:cubicBezTo>
                        <a:pt x="2629" y="12352"/>
                        <a:pt x="2608" y="12478"/>
                        <a:pt x="2591" y="12612"/>
                      </a:cubicBezTo>
                      <a:cubicBezTo>
                        <a:pt x="2574" y="12747"/>
                        <a:pt x="2562" y="12889"/>
                        <a:pt x="2554" y="13032"/>
                      </a:cubicBezTo>
                      <a:cubicBezTo>
                        <a:pt x="2473" y="12964"/>
                        <a:pt x="2407" y="12898"/>
                        <a:pt x="2356" y="12834"/>
                      </a:cubicBezTo>
                      <a:lnTo>
                        <a:pt x="2356" y="12751"/>
                      </a:lnTo>
                      <a:cubicBezTo>
                        <a:pt x="2356" y="12205"/>
                        <a:pt x="2579" y="11369"/>
                        <a:pt x="2696" y="10958"/>
                      </a:cubicBezTo>
                      <a:close/>
                      <a:moveTo>
                        <a:pt x="2079" y="12666"/>
                      </a:moveTo>
                      <a:cubicBezTo>
                        <a:pt x="2079" y="12667"/>
                        <a:pt x="2083" y="12701"/>
                        <a:pt x="2108" y="12751"/>
                      </a:cubicBezTo>
                      <a:cubicBezTo>
                        <a:pt x="2129" y="12805"/>
                        <a:pt x="2176" y="12877"/>
                        <a:pt x="2238" y="12956"/>
                      </a:cubicBezTo>
                      <a:cubicBezTo>
                        <a:pt x="2372" y="13115"/>
                        <a:pt x="2599" y="13296"/>
                        <a:pt x="2889" y="13477"/>
                      </a:cubicBezTo>
                      <a:cubicBezTo>
                        <a:pt x="3183" y="13657"/>
                        <a:pt x="3536" y="13834"/>
                        <a:pt x="3922" y="14001"/>
                      </a:cubicBezTo>
                      <a:cubicBezTo>
                        <a:pt x="4308" y="14165"/>
                        <a:pt x="4732" y="14316"/>
                        <a:pt x="5160" y="14429"/>
                      </a:cubicBezTo>
                      <a:cubicBezTo>
                        <a:pt x="5265" y="14455"/>
                        <a:pt x="5379" y="14485"/>
                        <a:pt x="5484" y="14526"/>
                      </a:cubicBezTo>
                      <a:cubicBezTo>
                        <a:pt x="5538" y="14547"/>
                        <a:pt x="5597" y="14568"/>
                        <a:pt x="5652" y="14594"/>
                      </a:cubicBezTo>
                      <a:cubicBezTo>
                        <a:pt x="5602" y="14606"/>
                        <a:pt x="5555" y="14619"/>
                        <a:pt x="5509" y="14631"/>
                      </a:cubicBezTo>
                      <a:cubicBezTo>
                        <a:pt x="5492" y="14623"/>
                        <a:pt x="5476" y="14619"/>
                        <a:pt x="5459" y="14611"/>
                      </a:cubicBezTo>
                      <a:cubicBezTo>
                        <a:pt x="5358" y="14572"/>
                        <a:pt x="5253" y="14547"/>
                        <a:pt x="5143" y="14518"/>
                      </a:cubicBezTo>
                      <a:cubicBezTo>
                        <a:pt x="4711" y="14400"/>
                        <a:pt x="4287" y="14245"/>
                        <a:pt x="3897" y="14073"/>
                      </a:cubicBezTo>
                      <a:cubicBezTo>
                        <a:pt x="3511" y="13905"/>
                        <a:pt x="3158" y="13712"/>
                        <a:pt x="2868" y="13522"/>
                      </a:cubicBezTo>
                      <a:cubicBezTo>
                        <a:pt x="2579" y="13334"/>
                        <a:pt x="2356" y="13137"/>
                        <a:pt x="2230" y="12968"/>
                      </a:cubicBezTo>
                      <a:cubicBezTo>
                        <a:pt x="2163" y="12885"/>
                        <a:pt x="2125" y="12809"/>
                        <a:pt x="2104" y="12755"/>
                      </a:cubicBezTo>
                      <a:cubicBezTo>
                        <a:pt x="2083" y="12701"/>
                        <a:pt x="2079" y="12667"/>
                        <a:pt x="2079" y="12666"/>
                      </a:cubicBezTo>
                      <a:close/>
                      <a:moveTo>
                        <a:pt x="5081" y="14652"/>
                      </a:moveTo>
                      <a:cubicBezTo>
                        <a:pt x="5131" y="14669"/>
                        <a:pt x="5182" y="14681"/>
                        <a:pt x="5228" y="14690"/>
                      </a:cubicBezTo>
                      <a:cubicBezTo>
                        <a:pt x="5240" y="14694"/>
                        <a:pt x="5253" y="14698"/>
                        <a:pt x="5265" y="14702"/>
                      </a:cubicBezTo>
                      <a:cubicBezTo>
                        <a:pt x="5203" y="14724"/>
                        <a:pt x="5139" y="14745"/>
                        <a:pt x="5081" y="14766"/>
                      </a:cubicBezTo>
                      <a:lnTo>
                        <a:pt x="5081" y="14652"/>
                      </a:lnTo>
                      <a:close/>
                      <a:moveTo>
                        <a:pt x="4736" y="14551"/>
                      </a:moveTo>
                      <a:cubicBezTo>
                        <a:pt x="4787" y="14568"/>
                        <a:pt x="4837" y="14580"/>
                        <a:pt x="4883" y="14598"/>
                      </a:cubicBezTo>
                      <a:cubicBezTo>
                        <a:pt x="4887" y="14677"/>
                        <a:pt x="4891" y="14757"/>
                        <a:pt x="4896" y="14837"/>
                      </a:cubicBezTo>
                      <a:cubicBezTo>
                        <a:pt x="4841" y="14858"/>
                        <a:pt x="4783" y="14883"/>
                        <a:pt x="4732" y="14904"/>
                      </a:cubicBezTo>
                      <a:cubicBezTo>
                        <a:pt x="4732" y="14791"/>
                        <a:pt x="4736" y="14669"/>
                        <a:pt x="4736" y="14551"/>
                      </a:cubicBezTo>
                      <a:close/>
                      <a:moveTo>
                        <a:pt x="1781" y="10315"/>
                      </a:moveTo>
                      <a:lnTo>
                        <a:pt x="1781" y="10315"/>
                      </a:lnTo>
                      <a:cubicBezTo>
                        <a:pt x="1781" y="10315"/>
                        <a:pt x="1777" y="10676"/>
                        <a:pt x="1748" y="11218"/>
                      </a:cubicBezTo>
                      <a:cubicBezTo>
                        <a:pt x="1734" y="11487"/>
                        <a:pt x="1713" y="11801"/>
                        <a:pt x="1688" y="12137"/>
                      </a:cubicBezTo>
                      <a:cubicBezTo>
                        <a:pt x="1676" y="12305"/>
                        <a:pt x="1663" y="12478"/>
                        <a:pt x="1647" y="12654"/>
                      </a:cubicBezTo>
                      <a:cubicBezTo>
                        <a:pt x="1634" y="12830"/>
                        <a:pt x="1617" y="13011"/>
                        <a:pt x="1600" y="13187"/>
                      </a:cubicBezTo>
                      <a:cubicBezTo>
                        <a:pt x="1583" y="13367"/>
                        <a:pt x="1566" y="13544"/>
                        <a:pt x="1550" y="13720"/>
                      </a:cubicBezTo>
                      <a:cubicBezTo>
                        <a:pt x="1533" y="13896"/>
                        <a:pt x="1512" y="14069"/>
                        <a:pt x="1496" y="14237"/>
                      </a:cubicBezTo>
                      <a:cubicBezTo>
                        <a:pt x="1461" y="14572"/>
                        <a:pt x="1424" y="14883"/>
                        <a:pt x="1390" y="15152"/>
                      </a:cubicBezTo>
                      <a:cubicBezTo>
                        <a:pt x="1319" y="15685"/>
                        <a:pt x="1260" y="16037"/>
                        <a:pt x="1260" y="16037"/>
                      </a:cubicBezTo>
                      <a:cubicBezTo>
                        <a:pt x="1260" y="16037"/>
                        <a:pt x="1269" y="15677"/>
                        <a:pt x="1298" y="15140"/>
                      </a:cubicBezTo>
                      <a:cubicBezTo>
                        <a:pt x="1310" y="14871"/>
                        <a:pt x="1331" y="14555"/>
                        <a:pt x="1357" y="14220"/>
                      </a:cubicBezTo>
                      <a:cubicBezTo>
                        <a:pt x="1370" y="14051"/>
                        <a:pt x="1382" y="13880"/>
                        <a:pt x="1395" y="13704"/>
                      </a:cubicBezTo>
                      <a:cubicBezTo>
                        <a:pt x="1411" y="13528"/>
                        <a:pt x="1424" y="13346"/>
                        <a:pt x="1440" y="13170"/>
                      </a:cubicBezTo>
                      <a:cubicBezTo>
                        <a:pt x="1457" y="12989"/>
                        <a:pt x="1475" y="12809"/>
                        <a:pt x="1491" y="12637"/>
                      </a:cubicBezTo>
                      <a:cubicBezTo>
                        <a:pt x="1508" y="12460"/>
                        <a:pt x="1529" y="12288"/>
                        <a:pt x="1546" y="12121"/>
                      </a:cubicBezTo>
                      <a:cubicBezTo>
                        <a:pt x="1583" y="11784"/>
                        <a:pt x="1622" y="11474"/>
                        <a:pt x="1655" y="11205"/>
                      </a:cubicBezTo>
                      <a:cubicBezTo>
                        <a:pt x="1722" y="10672"/>
                        <a:pt x="1781" y="10315"/>
                        <a:pt x="1781" y="10315"/>
                      </a:cubicBezTo>
                      <a:close/>
                      <a:moveTo>
                        <a:pt x="8876" y="12482"/>
                      </a:moveTo>
                      <a:cubicBezTo>
                        <a:pt x="8876" y="12482"/>
                        <a:pt x="8867" y="12512"/>
                        <a:pt x="8851" y="12570"/>
                      </a:cubicBezTo>
                      <a:cubicBezTo>
                        <a:pt x="8846" y="12599"/>
                        <a:pt x="8834" y="12637"/>
                        <a:pt x="8817" y="12675"/>
                      </a:cubicBezTo>
                      <a:cubicBezTo>
                        <a:pt x="8801" y="12716"/>
                        <a:pt x="8784" y="12763"/>
                        <a:pt x="8759" y="12813"/>
                      </a:cubicBezTo>
                      <a:cubicBezTo>
                        <a:pt x="8733" y="12859"/>
                        <a:pt x="8708" y="12918"/>
                        <a:pt x="8670" y="12973"/>
                      </a:cubicBezTo>
                      <a:cubicBezTo>
                        <a:pt x="8654" y="12999"/>
                        <a:pt x="8637" y="13028"/>
                        <a:pt x="8615" y="13061"/>
                      </a:cubicBezTo>
                      <a:cubicBezTo>
                        <a:pt x="8594" y="13090"/>
                        <a:pt x="8574" y="13115"/>
                        <a:pt x="8553" y="13150"/>
                      </a:cubicBezTo>
                      <a:cubicBezTo>
                        <a:pt x="8528" y="13179"/>
                        <a:pt x="8507" y="13212"/>
                        <a:pt x="8481" y="13241"/>
                      </a:cubicBezTo>
                      <a:cubicBezTo>
                        <a:pt x="8456" y="13271"/>
                        <a:pt x="8431" y="13305"/>
                        <a:pt x="8402" y="13334"/>
                      </a:cubicBezTo>
                      <a:cubicBezTo>
                        <a:pt x="8351" y="13402"/>
                        <a:pt x="8284" y="13460"/>
                        <a:pt x="8222" y="13528"/>
                      </a:cubicBezTo>
                      <a:cubicBezTo>
                        <a:pt x="8158" y="13590"/>
                        <a:pt x="8086" y="13648"/>
                        <a:pt x="8015" y="13716"/>
                      </a:cubicBezTo>
                      <a:cubicBezTo>
                        <a:pt x="7939" y="13774"/>
                        <a:pt x="7860" y="13838"/>
                        <a:pt x="7780" y="13900"/>
                      </a:cubicBezTo>
                      <a:cubicBezTo>
                        <a:pt x="7612" y="14018"/>
                        <a:pt x="7432" y="14136"/>
                        <a:pt x="7239" y="14241"/>
                      </a:cubicBezTo>
                      <a:cubicBezTo>
                        <a:pt x="7142" y="14291"/>
                        <a:pt x="7046" y="14346"/>
                        <a:pt x="6941" y="14388"/>
                      </a:cubicBezTo>
                      <a:cubicBezTo>
                        <a:pt x="6840" y="14434"/>
                        <a:pt x="6735" y="14485"/>
                        <a:pt x="6629" y="14526"/>
                      </a:cubicBezTo>
                      <a:cubicBezTo>
                        <a:pt x="6420" y="14611"/>
                        <a:pt x="6197" y="14686"/>
                        <a:pt x="5980" y="14749"/>
                      </a:cubicBezTo>
                      <a:cubicBezTo>
                        <a:pt x="5761" y="14812"/>
                        <a:pt x="5538" y="14871"/>
                        <a:pt x="5325" y="14929"/>
                      </a:cubicBezTo>
                      <a:cubicBezTo>
                        <a:pt x="5215" y="14967"/>
                        <a:pt x="5110" y="15001"/>
                        <a:pt x="5009" y="15039"/>
                      </a:cubicBezTo>
                      <a:cubicBezTo>
                        <a:pt x="4904" y="15080"/>
                        <a:pt x="4808" y="15127"/>
                        <a:pt x="4707" y="15169"/>
                      </a:cubicBezTo>
                      <a:cubicBezTo>
                        <a:pt x="4610" y="15219"/>
                        <a:pt x="4513" y="15261"/>
                        <a:pt x="4426" y="15311"/>
                      </a:cubicBezTo>
                      <a:cubicBezTo>
                        <a:pt x="4379" y="15341"/>
                        <a:pt x="4333" y="15366"/>
                        <a:pt x="4292" y="15392"/>
                      </a:cubicBezTo>
                      <a:cubicBezTo>
                        <a:pt x="4271" y="15404"/>
                        <a:pt x="4249" y="15421"/>
                        <a:pt x="4224" y="15433"/>
                      </a:cubicBezTo>
                      <a:cubicBezTo>
                        <a:pt x="4203" y="15446"/>
                        <a:pt x="4182" y="15462"/>
                        <a:pt x="4166" y="15475"/>
                      </a:cubicBezTo>
                      <a:cubicBezTo>
                        <a:pt x="4081" y="15534"/>
                        <a:pt x="4002" y="15588"/>
                        <a:pt x="3926" y="15652"/>
                      </a:cubicBezTo>
                      <a:cubicBezTo>
                        <a:pt x="3850" y="15710"/>
                        <a:pt x="3783" y="15773"/>
                        <a:pt x="3720" y="15836"/>
                      </a:cubicBezTo>
                      <a:cubicBezTo>
                        <a:pt x="3653" y="15895"/>
                        <a:pt x="3599" y="15962"/>
                        <a:pt x="3544" y="16025"/>
                      </a:cubicBezTo>
                      <a:cubicBezTo>
                        <a:pt x="3490" y="16088"/>
                        <a:pt x="3439" y="16147"/>
                        <a:pt x="3397" y="16210"/>
                      </a:cubicBezTo>
                      <a:cubicBezTo>
                        <a:pt x="3304" y="16328"/>
                        <a:pt x="3242" y="16441"/>
                        <a:pt x="3183" y="16537"/>
                      </a:cubicBezTo>
                      <a:cubicBezTo>
                        <a:pt x="3133" y="16634"/>
                        <a:pt x="3091" y="16710"/>
                        <a:pt x="3066" y="16760"/>
                      </a:cubicBezTo>
                      <a:cubicBezTo>
                        <a:pt x="3036" y="16810"/>
                        <a:pt x="3019" y="16840"/>
                        <a:pt x="3019" y="16840"/>
                      </a:cubicBezTo>
                      <a:cubicBezTo>
                        <a:pt x="3019" y="16840"/>
                        <a:pt x="3036" y="16810"/>
                        <a:pt x="3062" y="16760"/>
                      </a:cubicBezTo>
                      <a:cubicBezTo>
                        <a:pt x="3087" y="16706"/>
                        <a:pt x="3120" y="16626"/>
                        <a:pt x="3170" y="16529"/>
                      </a:cubicBezTo>
                      <a:cubicBezTo>
                        <a:pt x="3225" y="16428"/>
                        <a:pt x="3288" y="16311"/>
                        <a:pt x="3372" y="16189"/>
                      </a:cubicBezTo>
                      <a:cubicBezTo>
                        <a:pt x="3414" y="16122"/>
                        <a:pt x="3465" y="16063"/>
                        <a:pt x="3515" y="15991"/>
                      </a:cubicBezTo>
                      <a:cubicBezTo>
                        <a:pt x="3569" y="15929"/>
                        <a:pt x="3624" y="15861"/>
                        <a:pt x="3691" y="15795"/>
                      </a:cubicBezTo>
                      <a:cubicBezTo>
                        <a:pt x="3754" y="15731"/>
                        <a:pt x="3821" y="15664"/>
                        <a:pt x="3897" y="15601"/>
                      </a:cubicBezTo>
                      <a:cubicBezTo>
                        <a:pt x="3968" y="15538"/>
                        <a:pt x="4052" y="15479"/>
                        <a:pt x="4132" y="15417"/>
                      </a:cubicBezTo>
                      <a:cubicBezTo>
                        <a:pt x="4153" y="15404"/>
                        <a:pt x="4174" y="15387"/>
                        <a:pt x="4195" y="15370"/>
                      </a:cubicBezTo>
                      <a:cubicBezTo>
                        <a:pt x="4216" y="15357"/>
                        <a:pt x="4241" y="15345"/>
                        <a:pt x="4262" y="15328"/>
                      </a:cubicBezTo>
                      <a:cubicBezTo>
                        <a:pt x="4304" y="15303"/>
                        <a:pt x="4350" y="15274"/>
                        <a:pt x="4397" y="15244"/>
                      </a:cubicBezTo>
                      <a:cubicBezTo>
                        <a:pt x="4484" y="15190"/>
                        <a:pt x="4585" y="15144"/>
                        <a:pt x="4682" y="15093"/>
                      </a:cubicBezTo>
                      <a:cubicBezTo>
                        <a:pt x="4778" y="15051"/>
                        <a:pt x="4883" y="15005"/>
                        <a:pt x="4984" y="14958"/>
                      </a:cubicBezTo>
                      <a:cubicBezTo>
                        <a:pt x="5089" y="14921"/>
                        <a:pt x="5194" y="14883"/>
                        <a:pt x="5303" y="14845"/>
                      </a:cubicBezTo>
                      <a:cubicBezTo>
                        <a:pt x="5521" y="14782"/>
                        <a:pt x="5740" y="14720"/>
                        <a:pt x="5962" y="14661"/>
                      </a:cubicBezTo>
                      <a:cubicBezTo>
                        <a:pt x="6181" y="14598"/>
                        <a:pt x="6395" y="14526"/>
                        <a:pt x="6604" y="14442"/>
                      </a:cubicBezTo>
                      <a:cubicBezTo>
                        <a:pt x="6710" y="14404"/>
                        <a:pt x="6811" y="14359"/>
                        <a:pt x="6916" y="14312"/>
                      </a:cubicBezTo>
                      <a:cubicBezTo>
                        <a:pt x="7016" y="14270"/>
                        <a:pt x="7113" y="14216"/>
                        <a:pt x="7209" y="14165"/>
                      </a:cubicBezTo>
                      <a:cubicBezTo>
                        <a:pt x="7402" y="14065"/>
                        <a:pt x="7579" y="13956"/>
                        <a:pt x="7747" y="13842"/>
                      </a:cubicBezTo>
                      <a:cubicBezTo>
                        <a:pt x="7831" y="13787"/>
                        <a:pt x="7906" y="13724"/>
                        <a:pt x="7982" y="13670"/>
                      </a:cubicBezTo>
                      <a:cubicBezTo>
                        <a:pt x="8057" y="13607"/>
                        <a:pt x="8129" y="13548"/>
                        <a:pt x="8191" y="13485"/>
                      </a:cubicBezTo>
                      <a:cubicBezTo>
                        <a:pt x="8259" y="13422"/>
                        <a:pt x="8322" y="13367"/>
                        <a:pt x="8377" y="13305"/>
                      </a:cubicBezTo>
                      <a:cubicBezTo>
                        <a:pt x="8402" y="13276"/>
                        <a:pt x="8431" y="13241"/>
                        <a:pt x="8456" y="13216"/>
                      </a:cubicBezTo>
                      <a:cubicBezTo>
                        <a:pt x="8481" y="13187"/>
                        <a:pt x="8507" y="13154"/>
                        <a:pt x="8528" y="13124"/>
                      </a:cubicBezTo>
                      <a:cubicBezTo>
                        <a:pt x="8553" y="13094"/>
                        <a:pt x="8574" y="13069"/>
                        <a:pt x="8594" y="13040"/>
                      </a:cubicBezTo>
                      <a:cubicBezTo>
                        <a:pt x="8615" y="13011"/>
                        <a:pt x="8633" y="12985"/>
                        <a:pt x="8654" y="12956"/>
                      </a:cubicBezTo>
                      <a:cubicBezTo>
                        <a:pt x="8691" y="12906"/>
                        <a:pt x="8716" y="12851"/>
                        <a:pt x="8745" y="12801"/>
                      </a:cubicBezTo>
                      <a:cubicBezTo>
                        <a:pt x="8771" y="12755"/>
                        <a:pt x="8792" y="12708"/>
                        <a:pt x="8809" y="12671"/>
                      </a:cubicBezTo>
                      <a:cubicBezTo>
                        <a:pt x="8826" y="12633"/>
                        <a:pt x="8842" y="12599"/>
                        <a:pt x="8846" y="12570"/>
                      </a:cubicBezTo>
                      <a:cubicBezTo>
                        <a:pt x="8867" y="12512"/>
                        <a:pt x="8876" y="12482"/>
                        <a:pt x="8876" y="12482"/>
                      </a:cubicBezTo>
                      <a:close/>
                      <a:moveTo>
                        <a:pt x="6118" y="14863"/>
                      </a:moveTo>
                      <a:cubicBezTo>
                        <a:pt x="6201" y="14917"/>
                        <a:pt x="6277" y="14971"/>
                        <a:pt x="6352" y="15030"/>
                      </a:cubicBezTo>
                      <a:cubicBezTo>
                        <a:pt x="6701" y="15295"/>
                        <a:pt x="6991" y="15597"/>
                        <a:pt x="7226" y="15865"/>
                      </a:cubicBezTo>
                      <a:cubicBezTo>
                        <a:pt x="7461" y="16134"/>
                        <a:pt x="7642" y="16378"/>
                        <a:pt x="7759" y="16554"/>
                      </a:cubicBezTo>
                      <a:cubicBezTo>
                        <a:pt x="7881" y="16731"/>
                        <a:pt x="7931" y="16840"/>
                        <a:pt x="7931" y="16840"/>
                      </a:cubicBezTo>
                      <a:cubicBezTo>
                        <a:pt x="7931" y="16840"/>
                        <a:pt x="7873" y="16735"/>
                        <a:pt x="7747" y="16566"/>
                      </a:cubicBezTo>
                      <a:cubicBezTo>
                        <a:pt x="7625" y="16394"/>
                        <a:pt x="7436" y="16163"/>
                        <a:pt x="7193" y="15903"/>
                      </a:cubicBezTo>
                      <a:cubicBezTo>
                        <a:pt x="6953" y="15643"/>
                        <a:pt x="6660" y="15357"/>
                        <a:pt x="6315" y="15097"/>
                      </a:cubicBezTo>
                      <a:cubicBezTo>
                        <a:pt x="6218" y="15026"/>
                        <a:pt x="6122" y="14954"/>
                        <a:pt x="6017" y="14892"/>
                      </a:cubicBezTo>
                      <a:cubicBezTo>
                        <a:pt x="6050" y="14879"/>
                        <a:pt x="6084" y="14871"/>
                        <a:pt x="6118" y="14863"/>
                      </a:cubicBezTo>
                      <a:close/>
                      <a:moveTo>
                        <a:pt x="2356" y="13342"/>
                      </a:moveTo>
                      <a:cubicBezTo>
                        <a:pt x="2407" y="13388"/>
                        <a:pt x="2465" y="13435"/>
                        <a:pt x="2523" y="13481"/>
                      </a:cubicBezTo>
                      <a:cubicBezTo>
                        <a:pt x="2503" y="14026"/>
                        <a:pt x="2519" y="14568"/>
                        <a:pt x="2558" y="14975"/>
                      </a:cubicBezTo>
                      <a:cubicBezTo>
                        <a:pt x="2574" y="15185"/>
                        <a:pt x="2595" y="15361"/>
                        <a:pt x="2612" y="15483"/>
                      </a:cubicBezTo>
                      <a:cubicBezTo>
                        <a:pt x="2633" y="15605"/>
                        <a:pt x="2645" y="15677"/>
                        <a:pt x="2645" y="15677"/>
                      </a:cubicBezTo>
                      <a:cubicBezTo>
                        <a:pt x="2645" y="15677"/>
                        <a:pt x="2658" y="15605"/>
                        <a:pt x="2680" y="15483"/>
                      </a:cubicBezTo>
                      <a:cubicBezTo>
                        <a:pt x="2696" y="15361"/>
                        <a:pt x="2721" y="15190"/>
                        <a:pt x="2742" y="14979"/>
                      </a:cubicBezTo>
                      <a:cubicBezTo>
                        <a:pt x="2750" y="14875"/>
                        <a:pt x="2763" y="14762"/>
                        <a:pt x="2775" y="14644"/>
                      </a:cubicBezTo>
                      <a:cubicBezTo>
                        <a:pt x="2784" y="14522"/>
                        <a:pt x="2792" y="14396"/>
                        <a:pt x="2806" y="14266"/>
                      </a:cubicBezTo>
                      <a:cubicBezTo>
                        <a:pt x="2814" y="14136"/>
                        <a:pt x="2822" y="14001"/>
                        <a:pt x="2831" y="13867"/>
                      </a:cubicBezTo>
                      <a:cubicBezTo>
                        <a:pt x="2831" y="13809"/>
                        <a:pt x="2835" y="13749"/>
                        <a:pt x="2839" y="13695"/>
                      </a:cubicBezTo>
                      <a:cubicBezTo>
                        <a:pt x="2860" y="13708"/>
                        <a:pt x="2885" y="13724"/>
                        <a:pt x="2906" y="13737"/>
                      </a:cubicBezTo>
                      <a:lnTo>
                        <a:pt x="2906" y="13745"/>
                      </a:lnTo>
                      <a:lnTo>
                        <a:pt x="2906" y="14043"/>
                      </a:lnTo>
                      <a:cubicBezTo>
                        <a:pt x="2914" y="14237"/>
                        <a:pt x="2922" y="14417"/>
                        <a:pt x="2936" y="14572"/>
                      </a:cubicBezTo>
                      <a:cubicBezTo>
                        <a:pt x="2948" y="14728"/>
                        <a:pt x="2965" y="14858"/>
                        <a:pt x="2982" y="14946"/>
                      </a:cubicBezTo>
                      <a:cubicBezTo>
                        <a:pt x="2994" y="15034"/>
                        <a:pt x="3002" y="15089"/>
                        <a:pt x="3002" y="15089"/>
                      </a:cubicBezTo>
                      <a:cubicBezTo>
                        <a:pt x="3002" y="15089"/>
                        <a:pt x="3015" y="15034"/>
                        <a:pt x="3027" y="14946"/>
                      </a:cubicBezTo>
                      <a:cubicBezTo>
                        <a:pt x="3040" y="14858"/>
                        <a:pt x="3062" y="14728"/>
                        <a:pt x="3074" y="14572"/>
                      </a:cubicBezTo>
                      <a:cubicBezTo>
                        <a:pt x="3083" y="14497"/>
                        <a:pt x="3095" y="14413"/>
                        <a:pt x="3099" y="14329"/>
                      </a:cubicBezTo>
                      <a:cubicBezTo>
                        <a:pt x="3108" y="14241"/>
                        <a:pt x="3116" y="14148"/>
                        <a:pt x="3120" y="14051"/>
                      </a:cubicBezTo>
                      <a:cubicBezTo>
                        <a:pt x="3128" y="13993"/>
                        <a:pt x="3128" y="13931"/>
                        <a:pt x="3133" y="13867"/>
                      </a:cubicBezTo>
                      <a:cubicBezTo>
                        <a:pt x="3569" y="14107"/>
                        <a:pt x="4056" y="14312"/>
                        <a:pt x="4497" y="14472"/>
                      </a:cubicBezTo>
                      <a:cubicBezTo>
                        <a:pt x="4497" y="14551"/>
                        <a:pt x="4497" y="14640"/>
                        <a:pt x="4501" y="14720"/>
                      </a:cubicBezTo>
                      <a:cubicBezTo>
                        <a:pt x="4501" y="14820"/>
                        <a:pt x="4505" y="14917"/>
                        <a:pt x="4509" y="15014"/>
                      </a:cubicBezTo>
                      <a:cubicBezTo>
                        <a:pt x="3632" y="15467"/>
                        <a:pt x="3238" y="16055"/>
                        <a:pt x="3027" y="16445"/>
                      </a:cubicBezTo>
                      <a:cubicBezTo>
                        <a:pt x="3023" y="16441"/>
                        <a:pt x="3023" y="16436"/>
                        <a:pt x="3019" y="16436"/>
                      </a:cubicBezTo>
                      <a:cubicBezTo>
                        <a:pt x="2994" y="16411"/>
                        <a:pt x="2969" y="16390"/>
                        <a:pt x="2944" y="16365"/>
                      </a:cubicBezTo>
                      <a:cubicBezTo>
                        <a:pt x="2918" y="16340"/>
                        <a:pt x="2897" y="16319"/>
                        <a:pt x="2876" y="16293"/>
                      </a:cubicBezTo>
                      <a:cubicBezTo>
                        <a:pt x="2831" y="16248"/>
                        <a:pt x="2792" y="16206"/>
                        <a:pt x="2759" y="16163"/>
                      </a:cubicBezTo>
                      <a:cubicBezTo>
                        <a:pt x="2692" y="16080"/>
                        <a:pt x="2641" y="16004"/>
                        <a:pt x="2608" y="15954"/>
                      </a:cubicBezTo>
                      <a:cubicBezTo>
                        <a:pt x="2574" y="15903"/>
                        <a:pt x="2558" y="15874"/>
                        <a:pt x="2558" y="15874"/>
                      </a:cubicBezTo>
                      <a:cubicBezTo>
                        <a:pt x="2558" y="15874"/>
                        <a:pt x="2554" y="15907"/>
                        <a:pt x="2558" y="15975"/>
                      </a:cubicBezTo>
                      <a:cubicBezTo>
                        <a:pt x="2566" y="16037"/>
                        <a:pt x="2570" y="16138"/>
                        <a:pt x="2604" y="16260"/>
                      </a:cubicBezTo>
                      <a:cubicBezTo>
                        <a:pt x="2616" y="16319"/>
                        <a:pt x="2633" y="16386"/>
                        <a:pt x="2658" y="16458"/>
                      </a:cubicBezTo>
                      <a:cubicBezTo>
                        <a:pt x="2671" y="16495"/>
                        <a:pt x="2684" y="16533"/>
                        <a:pt x="2700" y="16571"/>
                      </a:cubicBezTo>
                      <a:cubicBezTo>
                        <a:pt x="2717" y="16605"/>
                        <a:pt x="2734" y="16646"/>
                        <a:pt x="2750" y="16684"/>
                      </a:cubicBezTo>
                      <a:cubicBezTo>
                        <a:pt x="2771" y="16735"/>
                        <a:pt x="2801" y="16785"/>
                        <a:pt x="2831" y="16840"/>
                      </a:cubicBezTo>
                      <a:cubicBezTo>
                        <a:pt x="2822" y="16857"/>
                        <a:pt x="2814" y="16878"/>
                        <a:pt x="2806" y="16898"/>
                      </a:cubicBezTo>
                      <a:cubicBezTo>
                        <a:pt x="2549" y="16609"/>
                        <a:pt x="2356" y="16239"/>
                        <a:pt x="2356" y="15773"/>
                      </a:cubicBezTo>
                      <a:lnTo>
                        <a:pt x="2356" y="13342"/>
                      </a:lnTo>
                      <a:close/>
                      <a:moveTo>
                        <a:pt x="8675" y="13258"/>
                      </a:moveTo>
                      <a:lnTo>
                        <a:pt x="8675" y="15773"/>
                      </a:lnTo>
                      <a:cubicBezTo>
                        <a:pt x="8675" y="16273"/>
                        <a:pt x="8452" y="16659"/>
                        <a:pt x="8171" y="16953"/>
                      </a:cubicBezTo>
                      <a:cubicBezTo>
                        <a:pt x="8166" y="16944"/>
                        <a:pt x="8162" y="16936"/>
                        <a:pt x="8162" y="16928"/>
                      </a:cubicBezTo>
                      <a:cubicBezTo>
                        <a:pt x="8162" y="16923"/>
                        <a:pt x="8162" y="16923"/>
                        <a:pt x="8166" y="16919"/>
                      </a:cubicBezTo>
                      <a:cubicBezTo>
                        <a:pt x="8280" y="16739"/>
                        <a:pt x="8364" y="16558"/>
                        <a:pt x="8423" y="16394"/>
                      </a:cubicBezTo>
                      <a:cubicBezTo>
                        <a:pt x="8452" y="16315"/>
                        <a:pt x="8473" y="16235"/>
                        <a:pt x="8494" y="16163"/>
                      </a:cubicBezTo>
                      <a:cubicBezTo>
                        <a:pt x="8511" y="16088"/>
                        <a:pt x="8524" y="16021"/>
                        <a:pt x="8536" y="15958"/>
                      </a:cubicBezTo>
                      <a:cubicBezTo>
                        <a:pt x="8553" y="15836"/>
                        <a:pt x="8557" y="15739"/>
                        <a:pt x="8561" y="15673"/>
                      </a:cubicBezTo>
                      <a:cubicBezTo>
                        <a:pt x="8561" y="15605"/>
                        <a:pt x="8557" y="15572"/>
                        <a:pt x="8557" y="15572"/>
                      </a:cubicBezTo>
                      <a:cubicBezTo>
                        <a:pt x="8557" y="15572"/>
                        <a:pt x="8553" y="15580"/>
                        <a:pt x="8549" y="15593"/>
                      </a:cubicBezTo>
                      <a:cubicBezTo>
                        <a:pt x="8540" y="15609"/>
                        <a:pt x="8528" y="15630"/>
                        <a:pt x="8511" y="15656"/>
                      </a:cubicBezTo>
                      <a:cubicBezTo>
                        <a:pt x="8494" y="15681"/>
                        <a:pt x="8477" y="15714"/>
                        <a:pt x="8452" y="15752"/>
                      </a:cubicBezTo>
                      <a:cubicBezTo>
                        <a:pt x="8427" y="15786"/>
                        <a:pt x="8402" y="15828"/>
                        <a:pt x="8368" y="15874"/>
                      </a:cubicBezTo>
                      <a:cubicBezTo>
                        <a:pt x="8334" y="15921"/>
                        <a:pt x="8301" y="15971"/>
                        <a:pt x="8263" y="16021"/>
                      </a:cubicBezTo>
                      <a:cubicBezTo>
                        <a:pt x="8216" y="16072"/>
                        <a:pt x="8179" y="16126"/>
                        <a:pt x="8129" y="16181"/>
                      </a:cubicBezTo>
                      <a:cubicBezTo>
                        <a:pt x="8057" y="16260"/>
                        <a:pt x="7974" y="16349"/>
                        <a:pt x="7881" y="16432"/>
                      </a:cubicBezTo>
                      <a:cubicBezTo>
                        <a:pt x="7571" y="15991"/>
                        <a:pt x="6982" y="15291"/>
                        <a:pt x="6294" y="14803"/>
                      </a:cubicBezTo>
                      <a:cubicBezTo>
                        <a:pt x="6945" y="14590"/>
                        <a:pt x="7482" y="14303"/>
                        <a:pt x="7906" y="13993"/>
                      </a:cubicBezTo>
                      <a:cubicBezTo>
                        <a:pt x="7906" y="14014"/>
                        <a:pt x="7910" y="14031"/>
                        <a:pt x="7910" y="14051"/>
                      </a:cubicBezTo>
                      <a:cubicBezTo>
                        <a:pt x="7914" y="14148"/>
                        <a:pt x="7923" y="14241"/>
                        <a:pt x="7931" y="14329"/>
                      </a:cubicBezTo>
                      <a:cubicBezTo>
                        <a:pt x="7939" y="14413"/>
                        <a:pt x="7948" y="14497"/>
                        <a:pt x="7956" y="14572"/>
                      </a:cubicBezTo>
                      <a:cubicBezTo>
                        <a:pt x="7974" y="14728"/>
                        <a:pt x="7990" y="14858"/>
                        <a:pt x="8003" y="14946"/>
                      </a:cubicBezTo>
                      <a:cubicBezTo>
                        <a:pt x="8015" y="15034"/>
                        <a:pt x="8028" y="15089"/>
                        <a:pt x="8028" y="15089"/>
                      </a:cubicBezTo>
                      <a:cubicBezTo>
                        <a:pt x="8028" y="15089"/>
                        <a:pt x="8036" y="15034"/>
                        <a:pt x="8053" y="14946"/>
                      </a:cubicBezTo>
                      <a:cubicBezTo>
                        <a:pt x="8065" y="14858"/>
                        <a:pt x="8082" y="14728"/>
                        <a:pt x="8096" y="14572"/>
                      </a:cubicBezTo>
                      <a:cubicBezTo>
                        <a:pt x="8108" y="14417"/>
                        <a:pt x="8121" y="14237"/>
                        <a:pt x="8125" y="14043"/>
                      </a:cubicBezTo>
                      <a:lnTo>
                        <a:pt x="8125" y="13825"/>
                      </a:lnTo>
                      <a:cubicBezTo>
                        <a:pt x="8150" y="13805"/>
                        <a:pt x="8175" y="13783"/>
                        <a:pt x="8200" y="13762"/>
                      </a:cubicBezTo>
                      <a:cubicBezTo>
                        <a:pt x="8200" y="13796"/>
                        <a:pt x="8200" y="13830"/>
                        <a:pt x="8204" y="13867"/>
                      </a:cubicBezTo>
                      <a:cubicBezTo>
                        <a:pt x="8212" y="14001"/>
                        <a:pt x="8216" y="14136"/>
                        <a:pt x="8230" y="14266"/>
                      </a:cubicBezTo>
                      <a:cubicBezTo>
                        <a:pt x="8238" y="14396"/>
                        <a:pt x="8247" y="14522"/>
                        <a:pt x="8259" y="14644"/>
                      </a:cubicBezTo>
                      <a:cubicBezTo>
                        <a:pt x="8267" y="14762"/>
                        <a:pt x="8280" y="14875"/>
                        <a:pt x="8292" y="14979"/>
                      </a:cubicBezTo>
                      <a:cubicBezTo>
                        <a:pt x="8313" y="15190"/>
                        <a:pt x="8338" y="15361"/>
                        <a:pt x="8356" y="15483"/>
                      </a:cubicBezTo>
                      <a:cubicBezTo>
                        <a:pt x="8373" y="15605"/>
                        <a:pt x="8385" y="15677"/>
                        <a:pt x="8385" y="15677"/>
                      </a:cubicBezTo>
                      <a:cubicBezTo>
                        <a:pt x="8385" y="15677"/>
                        <a:pt x="8402" y="15605"/>
                        <a:pt x="8418" y="15483"/>
                      </a:cubicBezTo>
                      <a:cubicBezTo>
                        <a:pt x="8435" y="15361"/>
                        <a:pt x="8460" y="15185"/>
                        <a:pt x="8477" y="14975"/>
                      </a:cubicBezTo>
                      <a:cubicBezTo>
                        <a:pt x="8515" y="14564"/>
                        <a:pt x="8528" y="14014"/>
                        <a:pt x="8507" y="13460"/>
                      </a:cubicBezTo>
                      <a:cubicBezTo>
                        <a:pt x="8565" y="13392"/>
                        <a:pt x="8620" y="13326"/>
                        <a:pt x="8675" y="13258"/>
                      </a:cubicBezTo>
                      <a:close/>
                      <a:moveTo>
                        <a:pt x="5823" y="14946"/>
                      </a:moveTo>
                      <a:cubicBezTo>
                        <a:pt x="6559" y="15370"/>
                        <a:pt x="7255" y="16163"/>
                        <a:pt x="7604" y="16651"/>
                      </a:cubicBezTo>
                      <a:cubicBezTo>
                        <a:pt x="7596" y="16651"/>
                        <a:pt x="7592" y="16655"/>
                        <a:pt x="7587" y="16659"/>
                      </a:cubicBezTo>
                      <a:cubicBezTo>
                        <a:pt x="7549" y="16684"/>
                        <a:pt x="7511" y="16710"/>
                        <a:pt x="7478" y="16735"/>
                      </a:cubicBezTo>
                      <a:cubicBezTo>
                        <a:pt x="7441" y="16760"/>
                        <a:pt x="7398" y="16777"/>
                        <a:pt x="7356" y="16797"/>
                      </a:cubicBezTo>
                      <a:cubicBezTo>
                        <a:pt x="7319" y="16818"/>
                        <a:pt x="7276" y="16844"/>
                        <a:pt x="7239" y="16865"/>
                      </a:cubicBezTo>
                      <a:cubicBezTo>
                        <a:pt x="7197" y="16886"/>
                        <a:pt x="7150" y="16903"/>
                        <a:pt x="7108" y="16919"/>
                      </a:cubicBezTo>
                      <a:cubicBezTo>
                        <a:pt x="7067" y="16940"/>
                        <a:pt x="7020" y="16957"/>
                        <a:pt x="6978" y="16979"/>
                      </a:cubicBezTo>
                      <a:cubicBezTo>
                        <a:pt x="6945" y="16991"/>
                        <a:pt x="6907" y="16999"/>
                        <a:pt x="6873" y="17012"/>
                      </a:cubicBezTo>
                      <a:cubicBezTo>
                        <a:pt x="6877" y="17004"/>
                        <a:pt x="6881" y="16999"/>
                        <a:pt x="6890" y="16991"/>
                      </a:cubicBezTo>
                      <a:cubicBezTo>
                        <a:pt x="6937" y="16932"/>
                        <a:pt x="6966" y="16869"/>
                        <a:pt x="6991" y="16818"/>
                      </a:cubicBezTo>
                      <a:cubicBezTo>
                        <a:pt x="7012" y="16764"/>
                        <a:pt x="7020" y="16718"/>
                        <a:pt x="7024" y="16688"/>
                      </a:cubicBezTo>
                      <a:cubicBezTo>
                        <a:pt x="7028" y="16659"/>
                        <a:pt x="7028" y="16642"/>
                        <a:pt x="7028" y="16642"/>
                      </a:cubicBezTo>
                      <a:lnTo>
                        <a:pt x="7028" y="16642"/>
                      </a:lnTo>
                      <a:cubicBezTo>
                        <a:pt x="7028" y="16642"/>
                        <a:pt x="7016" y="16651"/>
                        <a:pt x="6995" y="16663"/>
                      </a:cubicBezTo>
                      <a:cubicBezTo>
                        <a:pt x="6974" y="16680"/>
                        <a:pt x="6941" y="16692"/>
                        <a:pt x="6899" y="16710"/>
                      </a:cubicBezTo>
                      <a:cubicBezTo>
                        <a:pt x="6856" y="16727"/>
                        <a:pt x="6811" y="16743"/>
                        <a:pt x="6755" y="16756"/>
                      </a:cubicBezTo>
                      <a:cubicBezTo>
                        <a:pt x="6726" y="16760"/>
                        <a:pt x="6697" y="16768"/>
                        <a:pt x="6668" y="16772"/>
                      </a:cubicBezTo>
                      <a:cubicBezTo>
                        <a:pt x="6635" y="16777"/>
                        <a:pt x="6604" y="16781"/>
                        <a:pt x="6571" y="16785"/>
                      </a:cubicBezTo>
                      <a:cubicBezTo>
                        <a:pt x="6538" y="16785"/>
                        <a:pt x="6504" y="16793"/>
                        <a:pt x="6466" y="16793"/>
                      </a:cubicBezTo>
                      <a:cubicBezTo>
                        <a:pt x="6436" y="16793"/>
                        <a:pt x="6407" y="16799"/>
                        <a:pt x="6377" y="16799"/>
                      </a:cubicBezTo>
                      <a:cubicBezTo>
                        <a:pt x="6369" y="16799"/>
                        <a:pt x="6361" y="16798"/>
                        <a:pt x="6352" y="16797"/>
                      </a:cubicBezTo>
                      <a:cubicBezTo>
                        <a:pt x="6277" y="16806"/>
                        <a:pt x="6193" y="16802"/>
                        <a:pt x="6110" y="16806"/>
                      </a:cubicBezTo>
                      <a:lnTo>
                        <a:pt x="5980" y="16806"/>
                      </a:lnTo>
                      <a:cubicBezTo>
                        <a:pt x="5965" y="16808"/>
                        <a:pt x="5951" y="16808"/>
                        <a:pt x="5937" y="16808"/>
                      </a:cubicBezTo>
                      <a:cubicBezTo>
                        <a:pt x="5909" y="16808"/>
                        <a:pt x="5879" y="16806"/>
                        <a:pt x="5849" y="16806"/>
                      </a:cubicBezTo>
                      <a:lnTo>
                        <a:pt x="5823" y="16806"/>
                      </a:lnTo>
                      <a:cubicBezTo>
                        <a:pt x="5895" y="16332"/>
                        <a:pt x="5627" y="16151"/>
                        <a:pt x="5652" y="15849"/>
                      </a:cubicBezTo>
                      <a:cubicBezTo>
                        <a:pt x="5685" y="15407"/>
                        <a:pt x="5679" y="15243"/>
                        <a:pt x="5649" y="15243"/>
                      </a:cubicBezTo>
                      <a:cubicBezTo>
                        <a:pt x="5596" y="15243"/>
                        <a:pt x="5467" y="15749"/>
                        <a:pt x="5341" y="16142"/>
                      </a:cubicBezTo>
                      <a:cubicBezTo>
                        <a:pt x="5278" y="16344"/>
                        <a:pt x="5282" y="16621"/>
                        <a:pt x="5307" y="16810"/>
                      </a:cubicBezTo>
                      <a:lnTo>
                        <a:pt x="5294" y="16810"/>
                      </a:lnTo>
                      <a:cubicBezTo>
                        <a:pt x="5249" y="16810"/>
                        <a:pt x="5203" y="16814"/>
                        <a:pt x="5156" y="16814"/>
                      </a:cubicBezTo>
                      <a:cubicBezTo>
                        <a:pt x="5114" y="16814"/>
                        <a:pt x="5068" y="16814"/>
                        <a:pt x="5026" y="16818"/>
                      </a:cubicBezTo>
                      <a:cubicBezTo>
                        <a:pt x="5011" y="16820"/>
                        <a:pt x="4996" y="16820"/>
                        <a:pt x="4982" y="16820"/>
                      </a:cubicBezTo>
                      <a:cubicBezTo>
                        <a:pt x="4954" y="16820"/>
                        <a:pt x="4928" y="16818"/>
                        <a:pt x="4900" y="16818"/>
                      </a:cubicBezTo>
                      <a:cubicBezTo>
                        <a:pt x="4886" y="16820"/>
                        <a:pt x="4872" y="16820"/>
                        <a:pt x="4858" y="16820"/>
                      </a:cubicBezTo>
                      <a:cubicBezTo>
                        <a:pt x="4830" y="16820"/>
                        <a:pt x="4803" y="16818"/>
                        <a:pt x="4778" y="16818"/>
                      </a:cubicBezTo>
                      <a:cubicBezTo>
                        <a:pt x="4752" y="16820"/>
                        <a:pt x="4726" y="16820"/>
                        <a:pt x="4700" y="16820"/>
                      </a:cubicBezTo>
                      <a:cubicBezTo>
                        <a:pt x="4649" y="16820"/>
                        <a:pt x="4601" y="16818"/>
                        <a:pt x="4556" y="16818"/>
                      </a:cubicBezTo>
                      <a:cubicBezTo>
                        <a:pt x="4488" y="16814"/>
                        <a:pt x="4422" y="16810"/>
                        <a:pt x="4367" y="16802"/>
                      </a:cubicBezTo>
                      <a:cubicBezTo>
                        <a:pt x="4308" y="16797"/>
                        <a:pt x="4262" y="16785"/>
                        <a:pt x="4220" y="16772"/>
                      </a:cubicBezTo>
                      <a:cubicBezTo>
                        <a:pt x="4178" y="16760"/>
                        <a:pt x="4145" y="16752"/>
                        <a:pt x="4124" y="16735"/>
                      </a:cubicBezTo>
                      <a:cubicBezTo>
                        <a:pt x="4098" y="16727"/>
                        <a:pt x="4085" y="16718"/>
                        <a:pt x="4085" y="16718"/>
                      </a:cubicBezTo>
                      <a:lnTo>
                        <a:pt x="4085" y="16718"/>
                      </a:lnTo>
                      <a:lnTo>
                        <a:pt x="4090" y="16727"/>
                      </a:lnTo>
                      <a:cubicBezTo>
                        <a:pt x="4090" y="16735"/>
                        <a:pt x="4090" y="16747"/>
                        <a:pt x="4094" y="16764"/>
                      </a:cubicBezTo>
                      <a:cubicBezTo>
                        <a:pt x="4098" y="16793"/>
                        <a:pt x="4110" y="16836"/>
                        <a:pt x="4141" y="16886"/>
                      </a:cubicBezTo>
                      <a:cubicBezTo>
                        <a:pt x="4166" y="16936"/>
                        <a:pt x="4203" y="16995"/>
                        <a:pt x="4254" y="17049"/>
                      </a:cubicBezTo>
                      <a:cubicBezTo>
                        <a:pt x="4262" y="17062"/>
                        <a:pt x="4271" y="17070"/>
                        <a:pt x="4279" y="17079"/>
                      </a:cubicBezTo>
                      <a:cubicBezTo>
                        <a:pt x="4220" y="17062"/>
                        <a:pt x="4166" y="17049"/>
                        <a:pt x="4110" y="17037"/>
                      </a:cubicBezTo>
                      <a:cubicBezTo>
                        <a:pt x="4019" y="17008"/>
                        <a:pt x="3934" y="16974"/>
                        <a:pt x="3846" y="16948"/>
                      </a:cubicBezTo>
                      <a:cubicBezTo>
                        <a:pt x="3763" y="16911"/>
                        <a:pt x="3682" y="16873"/>
                        <a:pt x="3603" y="16840"/>
                      </a:cubicBezTo>
                      <a:cubicBezTo>
                        <a:pt x="3531" y="16797"/>
                        <a:pt x="3451" y="16760"/>
                        <a:pt x="3385" y="16714"/>
                      </a:cubicBezTo>
                      <a:cubicBezTo>
                        <a:pt x="3360" y="16696"/>
                        <a:pt x="3330" y="16680"/>
                        <a:pt x="3304" y="16663"/>
                      </a:cubicBezTo>
                      <a:cubicBezTo>
                        <a:pt x="3490" y="16319"/>
                        <a:pt x="3808" y="15828"/>
                        <a:pt x="4531" y="15425"/>
                      </a:cubicBezTo>
                      <a:lnTo>
                        <a:pt x="4531" y="15442"/>
                      </a:lnTo>
                      <a:cubicBezTo>
                        <a:pt x="4539" y="15551"/>
                        <a:pt x="4552" y="15656"/>
                        <a:pt x="4560" y="15752"/>
                      </a:cubicBezTo>
                      <a:cubicBezTo>
                        <a:pt x="4569" y="15849"/>
                        <a:pt x="4581" y="15937"/>
                        <a:pt x="4594" y="16016"/>
                      </a:cubicBezTo>
                      <a:cubicBezTo>
                        <a:pt x="4602" y="16092"/>
                        <a:pt x="4614" y="16163"/>
                        <a:pt x="4623" y="16218"/>
                      </a:cubicBezTo>
                      <a:cubicBezTo>
                        <a:pt x="4644" y="16328"/>
                        <a:pt x="4661" y="16394"/>
                        <a:pt x="4661" y="16394"/>
                      </a:cubicBezTo>
                      <a:cubicBezTo>
                        <a:pt x="4661" y="16394"/>
                        <a:pt x="4665" y="16328"/>
                        <a:pt x="4674" y="16214"/>
                      </a:cubicBezTo>
                      <a:cubicBezTo>
                        <a:pt x="4678" y="16101"/>
                        <a:pt x="4690" y="15941"/>
                        <a:pt x="4699" y="15748"/>
                      </a:cubicBezTo>
                      <a:cubicBezTo>
                        <a:pt x="4707" y="15622"/>
                        <a:pt x="4711" y="15479"/>
                        <a:pt x="4720" y="15328"/>
                      </a:cubicBezTo>
                      <a:cubicBezTo>
                        <a:pt x="4783" y="15295"/>
                        <a:pt x="4854" y="15261"/>
                        <a:pt x="4926" y="15231"/>
                      </a:cubicBezTo>
                      <a:cubicBezTo>
                        <a:pt x="4926" y="15244"/>
                        <a:pt x="4926" y="15261"/>
                        <a:pt x="4930" y="15274"/>
                      </a:cubicBezTo>
                      <a:cubicBezTo>
                        <a:pt x="4938" y="15387"/>
                        <a:pt x="4951" y="15492"/>
                        <a:pt x="4963" y="15588"/>
                      </a:cubicBezTo>
                      <a:cubicBezTo>
                        <a:pt x="4972" y="15681"/>
                        <a:pt x="4984" y="15760"/>
                        <a:pt x="4997" y="15828"/>
                      </a:cubicBezTo>
                      <a:cubicBezTo>
                        <a:pt x="5017" y="15962"/>
                        <a:pt x="5030" y="16037"/>
                        <a:pt x="5030" y="16037"/>
                      </a:cubicBezTo>
                      <a:cubicBezTo>
                        <a:pt x="5030" y="16037"/>
                        <a:pt x="5034" y="15962"/>
                        <a:pt x="5042" y="15828"/>
                      </a:cubicBezTo>
                      <a:cubicBezTo>
                        <a:pt x="5048" y="15689"/>
                        <a:pt x="5056" y="15500"/>
                        <a:pt x="5064" y="15266"/>
                      </a:cubicBezTo>
                      <a:cubicBezTo>
                        <a:pt x="5064" y="15235"/>
                        <a:pt x="5064" y="15206"/>
                        <a:pt x="5068" y="15177"/>
                      </a:cubicBezTo>
                      <a:cubicBezTo>
                        <a:pt x="5265" y="15097"/>
                        <a:pt x="5484" y="15030"/>
                        <a:pt x="5728" y="14971"/>
                      </a:cubicBezTo>
                      <a:cubicBezTo>
                        <a:pt x="5761" y="14963"/>
                        <a:pt x="5790" y="14954"/>
                        <a:pt x="5823" y="14946"/>
                      </a:cubicBezTo>
                      <a:close/>
                      <a:moveTo>
                        <a:pt x="3112" y="7318"/>
                      </a:moveTo>
                      <a:lnTo>
                        <a:pt x="3112" y="7318"/>
                      </a:lnTo>
                      <a:cubicBezTo>
                        <a:pt x="3083" y="7703"/>
                        <a:pt x="2944" y="8098"/>
                        <a:pt x="2818" y="8157"/>
                      </a:cubicBezTo>
                      <a:cubicBezTo>
                        <a:pt x="2675" y="8228"/>
                        <a:pt x="2604" y="8447"/>
                        <a:pt x="2604" y="8447"/>
                      </a:cubicBezTo>
                      <a:lnTo>
                        <a:pt x="3343" y="8447"/>
                      </a:lnTo>
                      <a:cubicBezTo>
                        <a:pt x="3343" y="8447"/>
                        <a:pt x="3473" y="9408"/>
                        <a:pt x="3078" y="9618"/>
                      </a:cubicBezTo>
                      <a:cubicBezTo>
                        <a:pt x="2684" y="9825"/>
                        <a:pt x="2545" y="10622"/>
                        <a:pt x="2545" y="10622"/>
                      </a:cubicBezTo>
                      <a:cubicBezTo>
                        <a:pt x="2545" y="10622"/>
                        <a:pt x="2196" y="11684"/>
                        <a:pt x="2125" y="12482"/>
                      </a:cubicBezTo>
                      <a:cubicBezTo>
                        <a:pt x="2110" y="12478"/>
                        <a:pt x="2095" y="12476"/>
                        <a:pt x="2081" y="12476"/>
                      </a:cubicBezTo>
                      <a:cubicBezTo>
                        <a:pt x="2066" y="12476"/>
                        <a:pt x="2051" y="12478"/>
                        <a:pt x="2037" y="12482"/>
                      </a:cubicBezTo>
                      <a:cubicBezTo>
                        <a:pt x="1944" y="12507"/>
                        <a:pt x="1890" y="12612"/>
                        <a:pt x="1915" y="12716"/>
                      </a:cubicBezTo>
                      <a:cubicBezTo>
                        <a:pt x="1944" y="12842"/>
                        <a:pt x="2012" y="12968"/>
                        <a:pt x="2112" y="13090"/>
                      </a:cubicBezTo>
                      <a:lnTo>
                        <a:pt x="2112" y="15773"/>
                      </a:lnTo>
                      <a:cubicBezTo>
                        <a:pt x="2112" y="16394"/>
                        <a:pt x="2389" y="16861"/>
                        <a:pt x="2734" y="17200"/>
                      </a:cubicBezTo>
                      <a:cubicBezTo>
                        <a:pt x="2721" y="17411"/>
                        <a:pt x="2788" y="17528"/>
                        <a:pt x="2801" y="17545"/>
                      </a:cubicBezTo>
                      <a:lnTo>
                        <a:pt x="2965" y="17407"/>
                      </a:lnTo>
                      <a:cubicBezTo>
                        <a:pt x="3498" y="17826"/>
                        <a:pt x="4077" y="17998"/>
                        <a:pt x="4077" y="17998"/>
                      </a:cubicBezTo>
                      <a:lnTo>
                        <a:pt x="4077" y="19031"/>
                      </a:lnTo>
                      <a:cubicBezTo>
                        <a:pt x="4077" y="19031"/>
                        <a:pt x="3868" y="19128"/>
                        <a:pt x="3577" y="19283"/>
                      </a:cubicBezTo>
                      <a:cubicBezTo>
                        <a:pt x="2750" y="19254"/>
                        <a:pt x="1843" y="19149"/>
                        <a:pt x="1558" y="18783"/>
                      </a:cubicBezTo>
                      <a:cubicBezTo>
                        <a:pt x="1390" y="18570"/>
                        <a:pt x="1331" y="18196"/>
                        <a:pt x="1382" y="17679"/>
                      </a:cubicBezTo>
                      <a:cubicBezTo>
                        <a:pt x="1521" y="16268"/>
                        <a:pt x="1739" y="13830"/>
                        <a:pt x="1928" y="11676"/>
                      </a:cubicBezTo>
                      <a:cubicBezTo>
                        <a:pt x="2066" y="10118"/>
                        <a:pt x="2188" y="8775"/>
                        <a:pt x="2242" y="8203"/>
                      </a:cubicBezTo>
                      <a:cubicBezTo>
                        <a:pt x="2281" y="7821"/>
                        <a:pt x="2507" y="7498"/>
                        <a:pt x="3112" y="7318"/>
                      </a:cubicBezTo>
                      <a:close/>
                      <a:moveTo>
                        <a:pt x="7910" y="7275"/>
                      </a:moveTo>
                      <a:lnTo>
                        <a:pt x="7910" y="7275"/>
                      </a:lnTo>
                      <a:cubicBezTo>
                        <a:pt x="8633" y="7444"/>
                        <a:pt x="8741" y="7788"/>
                        <a:pt x="8784" y="8203"/>
                      </a:cubicBezTo>
                      <a:cubicBezTo>
                        <a:pt x="8842" y="8775"/>
                        <a:pt x="8960" y="10118"/>
                        <a:pt x="9098" y="11676"/>
                      </a:cubicBezTo>
                      <a:cubicBezTo>
                        <a:pt x="9292" y="13830"/>
                        <a:pt x="9506" y="16268"/>
                        <a:pt x="9648" y="17679"/>
                      </a:cubicBezTo>
                      <a:cubicBezTo>
                        <a:pt x="9699" y="18196"/>
                        <a:pt x="9640" y="18570"/>
                        <a:pt x="9472" y="18783"/>
                      </a:cubicBezTo>
                      <a:cubicBezTo>
                        <a:pt x="9149" y="19195"/>
                        <a:pt x="8342" y="19275"/>
                        <a:pt x="7466" y="19287"/>
                      </a:cubicBezTo>
                      <a:cubicBezTo>
                        <a:pt x="7168" y="19132"/>
                        <a:pt x="6949" y="19031"/>
                        <a:pt x="6949" y="19031"/>
                      </a:cubicBezTo>
                      <a:lnTo>
                        <a:pt x="6949" y="17998"/>
                      </a:lnTo>
                      <a:cubicBezTo>
                        <a:pt x="6949" y="17998"/>
                        <a:pt x="7503" y="17835"/>
                        <a:pt x="8024" y="17436"/>
                      </a:cubicBezTo>
                      <a:lnTo>
                        <a:pt x="8154" y="17545"/>
                      </a:lnTo>
                      <a:cubicBezTo>
                        <a:pt x="8162" y="17528"/>
                        <a:pt x="8222" y="17436"/>
                        <a:pt x="8222" y="17268"/>
                      </a:cubicBezTo>
                      <a:cubicBezTo>
                        <a:pt x="8599" y="16923"/>
                        <a:pt x="8914" y="16436"/>
                        <a:pt x="8914" y="15773"/>
                      </a:cubicBezTo>
                      <a:lnTo>
                        <a:pt x="8914" y="12873"/>
                      </a:lnTo>
                      <a:cubicBezTo>
                        <a:pt x="8972" y="12755"/>
                        <a:pt x="9014" y="12641"/>
                        <a:pt x="9040" y="12532"/>
                      </a:cubicBezTo>
                      <a:cubicBezTo>
                        <a:pt x="9065" y="12427"/>
                        <a:pt x="9010" y="12322"/>
                        <a:pt x="8918" y="12297"/>
                      </a:cubicBezTo>
                      <a:cubicBezTo>
                        <a:pt x="8906" y="12293"/>
                        <a:pt x="8893" y="12288"/>
                        <a:pt x="8880" y="12288"/>
                      </a:cubicBezTo>
                      <a:cubicBezTo>
                        <a:pt x="8776" y="11524"/>
                        <a:pt x="8485" y="10622"/>
                        <a:pt x="8485" y="10622"/>
                      </a:cubicBezTo>
                      <a:cubicBezTo>
                        <a:pt x="8485" y="10622"/>
                        <a:pt x="8342" y="9825"/>
                        <a:pt x="7948" y="9618"/>
                      </a:cubicBezTo>
                      <a:cubicBezTo>
                        <a:pt x="7553" y="9408"/>
                        <a:pt x="7687" y="8447"/>
                        <a:pt x="7687" y="8447"/>
                      </a:cubicBezTo>
                      <a:lnTo>
                        <a:pt x="8423" y="8447"/>
                      </a:lnTo>
                      <a:cubicBezTo>
                        <a:pt x="8423" y="8447"/>
                        <a:pt x="8351" y="8228"/>
                        <a:pt x="8212" y="8157"/>
                      </a:cubicBezTo>
                      <a:cubicBezTo>
                        <a:pt x="8146" y="8124"/>
                        <a:pt x="8074" y="7998"/>
                        <a:pt x="8015" y="7825"/>
                      </a:cubicBezTo>
                      <a:cubicBezTo>
                        <a:pt x="8003" y="7784"/>
                        <a:pt x="7990" y="7738"/>
                        <a:pt x="7974" y="7687"/>
                      </a:cubicBezTo>
                      <a:cubicBezTo>
                        <a:pt x="7944" y="7561"/>
                        <a:pt x="7919" y="7418"/>
                        <a:pt x="7910" y="7275"/>
                      </a:cubicBezTo>
                      <a:close/>
                      <a:moveTo>
                        <a:pt x="8242" y="6238"/>
                      </a:moveTo>
                      <a:cubicBezTo>
                        <a:pt x="8247" y="6242"/>
                        <a:pt x="8251" y="6247"/>
                        <a:pt x="8259" y="6247"/>
                      </a:cubicBezTo>
                      <a:cubicBezTo>
                        <a:pt x="8439" y="6335"/>
                        <a:pt x="8654" y="6465"/>
                        <a:pt x="8859" y="6651"/>
                      </a:cubicBezTo>
                      <a:cubicBezTo>
                        <a:pt x="9069" y="6839"/>
                        <a:pt x="9266" y="7099"/>
                        <a:pt x="9400" y="7426"/>
                      </a:cubicBezTo>
                      <a:cubicBezTo>
                        <a:pt x="9468" y="7591"/>
                        <a:pt x="9518" y="7771"/>
                        <a:pt x="9552" y="7964"/>
                      </a:cubicBezTo>
                      <a:cubicBezTo>
                        <a:pt x="9557" y="8015"/>
                        <a:pt x="9565" y="8061"/>
                        <a:pt x="9573" y="8107"/>
                      </a:cubicBezTo>
                      <a:lnTo>
                        <a:pt x="9582" y="8178"/>
                      </a:lnTo>
                      <a:lnTo>
                        <a:pt x="9586" y="8263"/>
                      </a:lnTo>
                      <a:lnTo>
                        <a:pt x="9590" y="8304"/>
                      </a:lnTo>
                      <a:lnTo>
                        <a:pt x="9594" y="8321"/>
                      </a:lnTo>
                      <a:lnTo>
                        <a:pt x="9594" y="8325"/>
                      </a:lnTo>
                      <a:lnTo>
                        <a:pt x="9594" y="8338"/>
                      </a:lnTo>
                      <a:lnTo>
                        <a:pt x="9598" y="8418"/>
                      </a:lnTo>
                      <a:cubicBezTo>
                        <a:pt x="9602" y="8476"/>
                        <a:pt x="9602" y="8531"/>
                        <a:pt x="9607" y="8585"/>
                      </a:cubicBezTo>
                      <a:cubicBezTo>
                        <a:pt x="9636" y="9039"/>
                        <a:pt x="9661" y="9513"/>
                        <a:pt x="9695" y="10005"/>
                      </a:cubicBezTo>
                      <a:cubicBezTo>
                        <a:pt x="9728" y="10492"/>
                        <a:pt x="9766" y="10999"/>
                        <a:pt x="9808" y="11512"/>
                      </a:cubicBezTo>
                      <a:cubicBezTo>
                        <a:pt x="9850" y="12028"/>
                        <a:pt x="9896" y="12549"/>
                        <a:pt x="9943" y="13074"/>
                      </a:cubicBezTo>
                      <a:cubicBezTo>
                        <a:pt x="9993" y="13594"/>
                        <a:pt x="10039" y="14115"/>
                        <a:pt x="10094" y="14627"/>
                      </a:cubicBezTo>
                      <a:cubicBezTo>
                        <a:pt x="10144" y="15140"/>
                        <a:pt x="10198" y="15643"/>
                        <a:pt x="10257" y="16134"/>
                      </a:cubicBezTo>
                      <a:cubicBezTo>
                        <a:pt x="10282" y="16378"/>
                        <a:pt x="10312" y="16617"/>
                        <a:pt x="10342" y="16853"/>
                      </a:cubicBezTo>
                      <a:cubicBezTo>
                        <a:pt x="10354" y="16970"/>
                        <a:pt x="10371" y="17083"/>
                        <a:pt x="10383" y="17196"/>
                      </a:cubicBezTo>
                      <a:cubicBezTo>
                        <a:pt x="10392" y="17256"/>
                        <a:pt x="10396" y="17314"/>
                        <a:pt x="10404" y="17369"/>
                      </a:cubicBezTo>
                      <a:cubicBezTo>
                        <a:pt x="10408" y="17423"/>
                        <a:pt x="10417" y="17473"/>
                        <a:pt x="10421" y="17528"/>
                      </a:cubicBezTo>
                      <a:cubicBezTo>
                        <a:pt x="10454" y="17952"/>
                        <a:pt x="10442" y="18359"/>
                        <a:pt x="10358" y="18712"/>
                      </a:cubicBezTo>
                      <a:cubicBezTo>
                        <a:pt x="10278" y="19069"/>
                        <a:pt x="10136" y="19363"/>
                        <a:pt x="9951" y="19585"/>
                      </a:cubicBezTo>
                      <a:cubicBezTo>
                        <a:pt x="9774" y="19816"/>
                        <a:pt x="9586" y="19984"/>
                        <a:pt x="9418" y="20102"/>
                      </a:cubicBezTo>
                      <a:cubicBezTo>
                        <a:pt x="9388" y="20127"/>
                        <a:pt x="9359" y="20144"/>
                        <a:pt x="9330" y="20165"/>
                      </a:cubicBezTo>
                      <a:cubicBezTo>
                        <a:pt x="9158" y="19905"/>
                        <a:pt x="8683" y="19628"/>
                        <a:pt x="8452" y="19502"/>
                      </a:cubicBezTo>
                      <a:cubicBezTo>
                        <a:pt x="9002" y="19430"/>
                        <a:pt x="9414" y="19275"/>
                        <a:pt x="9652" y="18973"/>
                      </a:cubicBezTo>
                      <a:cubicBezTo>
                        <a:pt x="9867" y="18692"/>
                        <a:pt x="9947" y="18246"/>
                        <a:pt x="9888" y="17646"/>
                      </a:cubicBezTo>
                      <a:cubicBezTo>
                        <a:pt x="9745" y="16235"/>
                        <a:pt x="9531" y="13800"/>
                        <a:pt x="9338" y="11650"/>
                      </a:cubicBezTo>
                      <a:cubicBezTo>
                        <a:pt x="9208" y="10160"/>
                        <a:pt x="9082" y="8753"/>
                        <a:pt x="9028" y="8174"/>
                      </a:cubicBezTo>
                      <a:cubicBezTo>
                        <a:pt x="8977" y="7678"/>
                        <a:pt x="8813" y="7300"/>
                        <a:pt x="8242" y="7087"/>
                      </a:cubicBezTo>
                      <a:lnTo>
                        <a:pt x="8242" y="6238"/>
                      </a:lnTo>
                      <a:close/>
                      <a:moveTo>
                        <a:pt x="3120" y="6079"/>
                      </a:moveTo>
                      <a:lnTo>
                        <a:pt x="3120" y="7028"/>
                      </a:lnTo>
                      <a:cubicBezTo>
                        <a:pt x="2523" y="7192"/>
                        <a:pt x="2167" y="7494"/>
                        <a:pt x="2045" y="7943"/>
                      </a:cubicBezTo>
                      <a:lnTo>
                        <a:pt x="2045" y="7930"/>
                      </a:lnTo>
                      <a:cubicBezTo>
                        <a:pt x="2045" y="7889"/>
                        <a:pt x="2050" y="7860"/>
                        <a:pt x="2054" y="7825"/>
                      </a:cubicBezTo>
                      <a:cubicBezTo>
                        <a:pt x="2058" y="7796"/>
                        <a:pt x="2062" y="7763"/>
                        <a:pt x="2070" y="7729"/>
                      </a:cubicBezTo>
                      <a:cubicBezTo>
                        <a:pt x="2116" y="7486"/>
                        <a:pt x="2281" y="7318"/>
                        <a:pt x="2436" y="7213"/>
                      </a:cubicBezTo>
                      <a:cubicBezTo>
                        <a:pt x="2587" y="7112"/>
                        <a:pt x="2730" y="7054"/>
                        <a:pt x="2822" y="7011"/>
                      </a:cubicBezTo>
                      <a:cubicBezTo>
                        <a:pt x="2918" y="6973"/>
                        <a:pt x="2969" y="6957"/>
                        <a:pt x="2969" y="6957"/>
                      </a:cubicBezTo>
                      <a:lnTo>
                        <a:pt x="2969" y="6957"/>
                      </a:lnTo>
                      <a:cubicBezTo>
                        <a:pt x="2969" y="6957"/>
                        <a:pt x="2914" y="6961"/>
                        <a:pt x="2814" y="6969"/>
                      </a:cubicBezTo>
                      <a:cubicBezTo>
                        <a:pt x="2713" y="6986"/>
                        <a:pt x="2562" y="7003"/>
                        <a:pt x="2377" y="7079"/>
                      </a:cubicBezTo>
                      <a:cubicBezTo>
                        <a:pt x="2285" y="7116"/>
                        <a:pt x="2184" y="7166"/>
                        <a:pt x="2083" y="7255"/>
                      </a:cubicBezTo>
                      <a:cubicBezTo>
                        <a:pt x="1982" y="7343"/>
                        <a:pt x="1890" y="7477"/>
                        <a:pt x="1831" y="7637"/>
                      </a:cubicBezTo>
                      <a:cubicBezTo>
                        <a:pt x="1814" y="7674"/>
                        <a:pt x="1806" y="7717"/>
                        <a:pt x="1793" y="7759"/>
                      </a:cubicBezTo>
                      <a:cubicBezTo>
                        <a:pt x="1781" y="7800"/>
                        <a:pt x="1768" y="7851"/>
                        <a:pt x="1764" y="7885"/>
                      </a:cubicBezTo>
                      <a:cubicBezTo>
                        <a:pt x="1748" y="7973"/>
                        <a:pt x="1739" y="8048"/>
                        <a:pt x="1722" y="8132"/>
                      </a:cubicBezTo>
                      <a:cubicBezTo>
                        <a:pt x="1701" y="8296"/>
                        <a:pt x="1676" y="8472"/>
                        <a:pt x="1647" y="8653"/>
                      </a:cubicBezTo>
                      <a:cubicBezTo>
                        <a:pt x="1596" y="9013"/>
                        <a:pt x="1537" y="9408"/>
                        <a:pt x="1483" y="9825"/>
                      </a:cubicBezTo>
                      <a:cubicBezTo>
                        <a:pt x="1432" y="10240"/>
                        <a:pt x="1378" y="10681"/>
                        <a:pt x="1323" y="11134"/>
                      </a:cubicBezTo>
                      <a:cubicBezTo>
                        <a:pt x="1269" y="11592"/>
                        <a:pt x="1219" y="12061"/>
                        <a:pt x="1168" y="12540"/>
                      </a:cubicBezTo>
                      <a:cubicBezTo>
                        <a:pt x="1118" y="13019"/>
                        <a:pt x="1071" y="13506"/>
                        <a:pt x="1025" y="13989"/>
                      </a:cubicBezTo>
                      <a:cubicBezTo>
                        <a:pt x="983" y="14480"/>
                        <a:pt x="936" y="14963"/>
                        <a:pt x="903" y="15446"/>
                      </a:cubicBezTo>
                      <a:cubicBezTo>
                        <a:pt x="861" y="15925"/>
                        <a:pt x="828" y="16399"/>
                        <a:pt x="798" y="16857"/>
                      </a:cubicBezTo>
                      <a:cubicBezTo>
                        <a:pt x="781" y="17083"/>
                        <a:pt x="769" y="17310"/>
                        <a:pt x="756" y="17528"/>
                      </a:cubicBezTo>
                      <a:cubicBezTo>
                        <a:pt x="748" y="17642"/>
                        <a:pt x="744" y="17750"/>
                        <a:pt x="735" y="17855"/>
                      </a:cubicBezTo>
                      <a:cubicBezTo>
                        <a:pt x="727" y="17969"/>
                        <a:pt x="723" y="18087"/>
                        <a:pt x="727" y="18204"/>
                      </a:cubicBezTo>
                      <a:cubicBezTo>
                        <a:pt x="731" y="18435"/>
                        <a:pt x="756" y="18674"/>
                        <a:pt x="841" y="18901"/>
                      </a:cubicBezTo>
                      <a:cubicBezTo>
                        <a:pt x="861" y="18960"/>
                        <a:pt x="886" y="19019"/>
                        <a:pt x="916" y="19069"/>
                      </a:cubicBezTo>
                      <a:cubicBezTo>
                        <a:pt x="932" y="19095"/>
                        <a:pt x="950" y="19128"/>
                        <a:pt x="971" y="19153"/>
                      </a:cubicBezTo>
                      <a:cubicBezTo>
                        <a:pt x="996" y="19190"/>
                        <a:pt x="996" y="19186"/>
                        <a:pt x="1021" y="19221"/>
                      </a:cubicBezTo>
                      <a:cubicBezTo>
                        <a:pt x="1101" y="19312"/>
                        <a:pt x="1188" y="19380"/>
                        <a:pt x="1273" y="19426"/>
                      </a:cubicBezTo>
                      <a:cubicBezTo>
                        <a:pt x="1617" y="19610"/>
                        <a:pt x="1924" y="19636"/>
                        <a:pt x="2188" y="19657"/>
                      </a:cubicBezTo>
                      <a:cubicBezTo>
                        <a:pt x="2287" y="19662"/>
                        <a:pt x="2379" y="19664"/>
                        <a:pt x="2466" y="19664"/>
                      </a:cubicBezTo>
                      <a:cubicBezTo>
                        <a:pt x="2572" y="19664"/>
                        <a:pt x="2669" y="19661"/>
                        <a:pt x="2759" y="19657"/>
                      </a:cubicBezTo>
                      <a:lnTo>
                        <a:pt x="2759" y="19657"/>
                      </a:lnTo>
                      <a:cubicBezTo>
                        <a:pt x="2432" y="19866"/>
                        <a:pt x="2159" y="20077"/>
                        <a:pt x="1999" y="20291"/>
                      </a:cubicBezTo>
                      <a:cubicBezTo>
                        <a:pt x="1424" y="20122"/>
                        <a:pt x="1004" y="19880"/>
                        <a:pt x="773" y="19585"/>
                      </a:cubicBezTo>
                      <a:cubicBezTo>
                        <a:pt x="395" y="19103"/>
                        <a:pt x="252" y="18418"/>
                        <a:pt x="337" y="17541"/>
                      </a:cubicBezTo>
                      <a:cubicBezTo>
                        <a:pt x="479" y="16138"/>
                        <a:pt x="694" y="13704"/>
                        <a:pt x="882" y="11554"/>
                      </a:cubicBezTo>
                      <a:cubicBezTo>
                        <a:pt x="1021" y="9996"/>
                        <a:pt x="1143" y="8649"/>
                        <a:pt x="1201" y="8069"/>
                      </a:cubicBezTo>
                      <a:cubicBezTo>
                        <a:pt x="1306" y="7003"/>
                        <a:pt x="1949" y="6335"/>
                        <a:pt x="3120" y="6079"/>
                      </a:cubicBezTo>
                      <a:close/>
                      <a:moveTo>
                        <a:pt x="4321" y="18527"/>
                      </a:moveTo>
                      <a:cubicBezTo>
                        <a:pt x="4665" y="18603"/>
                        <a:pt x="5496" y="18771"/>
                        <a:pt x="6261" y="18830"/>
                      </a:cubicBezTo>
                      <a:lnTo>
                        <a:pt x="6261" y="19120"/>
                      </a:lnTo>
                      <a:cubicBezTo>
                        <a:pt x="6071" y="19153"/>
                        <a:pt x="5832" y="19182"/>
                        <a:pt x="5597" y="19203"/>
                      </a:cubicBezTo>
                      <a:cubicBezTo>
                        <a:pt x="5316" y="19229"/>
                        <a:pt x="5034" y="19233"/>
                        <a:pt x="4825" y="19233"/>
                      </a:cubicBezTo>
                      <a:cubicBezTo>
                        <a:pt x="4720" y="19233"/>
                        <a:pt x="4631" y="19229"/>
                        <a:pt x="4569" y="19225"/>
                      </a:cubicBezTo>
                      <a:cubicBezTo>
                        <a:pt x="4509" y="19225"/>
                        <a:pt x="4472" y="19221"/>
                        <a:pt x="4472" y="19221"/>
                      </a:cubicBezTo>
                      <a:lnTo>
                        <a:pt x="4472" y="19221"/>
                      </a:lnTo>
                      <a:cubicBezTo>
                        <a:pt x="4472" y="19221"/>
                        <a:pt x="4509" y="19229"/>
                        <a:pt x="4569" y="19241"/>
                      </a:cubicBezTo>
                      <a:cubicBezTo>
                        <a:pt x="4627" y="19254"/>
                        <a:pt x="4715" y="19275"/>
                        <a:pt x="4821" y="19291"/>
                      </a:cubicBezTo>
                      <a:cubicBezTo>
                        <a:pt x="5030" y="19329"/>
                        <a:pt x="5312" y="19372"/>
                        <a:pt x="5593" y="19397"/>
                      </a:cubicBezTo>
                      <a:cubicBezTo>
                        <a:pt x="5879" y="19422"/>
                        <a:pt x="6164" y="19430"/>
                        <a:pt x="6378" y="19430"/>
                      </a:cubicBezTo>
                      <a:cubicBezTo>
                        <a:pt x="6403" y="19430"/>
                        <a:pt x="6428" y="19430"/>
                        <a:pt x="6449" y="19426"/>
                      </a:cubicBezTo>
                      <a:cubicBezTo>
                        <a:pt x="6714" y="19674"/>
                        <a:pt x="7189" y="20139"/>
                        <a:pt x="7381" y="20480"/>
                      </a:cubicBezTo>
                      <a:cubicBezTo>
                        <a:pt x="7356" y="20484"/>
                        <a:pt x="7331" y="20488"/>
                        <a:pt x="7306" y="20492"/>
                      </a:cubicBezTo>
                      <a:cubicBezTo>
                        <a:pt x="7172" y="20509"/>
                        <a:pt x="7024" y="20525"/>
                        <a:pt x="6869" y="20543"/>
                      </a:cubicBezTo>
                      <a:cubicBezTo>
                        <a:pt x="6714" y="20560"/>
                        <a:pt x="6550" y="20572"/>
                        <a:pt x="6378" y="20589"/>
                      </a:cubicBezTo>
                      <a:cubicBezTo>
                        <a:pt x="6038" y="20618"/>
                        <a:pt x="5677" y="20643"/>
                        <a:pt x="5312" y="20660"/>
                      </a:cubicBezTo>
                      <a:cubicBezTo>
                        <a:pt x="4947" y="20677"/>
                        <a:pt x="4585" y="20690"/>
                        <a:pt x="4241" y="20694"/>
                      </a:cubicBezTo>
                      <a:cubicBezTo>
                        <a:pt x="4073" y="20694"/>
                        <a:pt x="3905" y="20694"/>
                        <a:pt x="3750" y="20690"/>
                      </a:cubicBezTo>
                      <a:cubicBezTo>
                        <a:pt x="3591" y="20690"/>
                        <a:pt x="3443" y="20690"/>
                        <a:pt x="3309" y="20682"/>
                      </a:cubicBezTo>
                      <a:cubicBezTo>
                        <a:pt x="3032" y="20677"/>
                        <a:pt x="2806" y="20664"/>
                        <a:pt x="2645" y="20656"/>
                      </a:cubicBezTo>
                      <a:cubicBezTo>
                        <a:pt x="2486" y="20647"/>
                        <a:pt x="2394" y="20643"/>
                        <a:pt x="2393" y="20643"/>
                      </a:cubicBezTo>
                      <a:lnTo>
                        <a:pt x="2393" y="20643"/>
                      </a:lnTo>
                      <a:cubicBezTo>
                        <a:pt x="2393" y="20643"/>
                        <a:pt x="2486" y="20660"/>
                        <a:pt x="2645" y="20682"/>
                      </a:cubicBezTo>
                      <a:cubicBezTo>
                        <a:pt x="2801" y="20707"/>
                        <a:pt x="3027" y="20740"/>
                        <a:pt x="3300" y="20769"/>
                      </a:cubicBezTo>
                      <a:cubicBezTo>
                        <a:pt x="3439" y="20790"/>
                        <a:pt x="3586" y="20802"/>
                        <a:pt x="3742" y="20820"/>
                      </a:cubicBezTo>
                      <a:cubicBezTo>
                        <a:pt x="3901" y="20841"/>
                        <a:pt x="4065" y="20853"/>
                        <a:pt x="4236" y="20870"/>
                      </a:cubicBezTo>
                      <a:cubicBezTo>
                        <a:pt x="4581" y="20899"/>
                        <a:pt x="4947" y="20924"/>
                        <a:pt x="5312" y="20942"/>
                      </a:cubicBezTo>
                      <a:cubicBezTo>
                        <a:pt x="5677" y="20959"/>
                        <a:pt x="6046" y="20971"/>
                        <a:pt x="6391" y="20975"/>
                      </a:cubicBezTo>
                      <a:cubicBezTo>
                        <a:pt x="6563" y="20975"/>
                        <a:pt x="6730" y="20975"/>
                        <a:pt x="6886" y="20971"/>
                      </a:cubicBezTo>
                      <a:cubicBezTo>
                        <a:pt x="7046" y="20971"/>
                        <a:pt x="7197" y="20967"/>
                        <a:pt x="7331" y="20963"/>
                      </a:cubicBezTo>
                      <a:lnTo>
                        <a:pt x="7457" y="20963"/>
                      </a:lnTo>
                      <a:cubicBezTo>
                        <a:pt x="7449" y="21306"/>
                        <a:pt x="7423" y="21831"/>
                        <a:pt x="7428" y="22193"/>
                      </a:cubicBezTo>
                      <a:lnTo>
                        <a:pt x="7406" y="22193"/>
                      </a:lnTo>
                      <a:cubicBezTo>
                        <a:pt x="7264" y="22213"/>
                        <a:pt x="7108" y="22234"/>
                        <a:pt x="6949" y="22251"/>
                      </a:cubicBezTo>
                      <a:cubicBezTo>
                        <a:pt x="6786" y="22273"/>
                        <a:pt x="6613" y="22289"/>
                        <a:pt x="6433" y="22310"/>
                      </a:cubicBezTo>
                      <a:cubicBezTo>
                        <a:pt x="6075" y="22348"/>
                        <a:pt x="5693" y="22377"/>
                        <a:pt x="5312" y="22403"/>
                      </a:cubicBezTo>
                      <a:cubicBezTo>
                        <a:pt x="4930" y="22424"/>
                        <a:pt x="4548" y="22440"/>
                        <a:pt x="4186" y="22449"/>
                      </a:cubicBezTo>
                      <a:cubicBezTo>
                        <a:pt x="4006" y="22449"/>
                        <a:pt x="3833" y="22453"/>
                        <a:pt x="3666" y="22453"/>
                      </a:cubicBezTo>
                      <a:lnTo>
                        <a:pt x="3204" y="22453"/>
                      </a:lnTo>
                      <a:cubicBezTo>
                        <a:pt x="2914" y="22449"/>
                        <a:pt x="2675" y="22440"/>
                        <a:pt x="2507" y="22436"/>
                      </a:cubicBezTo>
                      <a:cubicBezTo>
                        <a:pt x="2339" y="22428"/>
                        <a:pt x="2242" y="22424"/>
                        <a:pt x="2242" y="22424"/>
                      </a:cubicBezTo>
                      <a:lnTo>
                        <a:pt x="2242" y="22424"/>
                      </a:lnTo>
                      <a:cubicBezTo>
                        <a:pt x="2242" y="22424"/>
                        <a:pt x="2335" y="22440"/>
                        <a:pt x="2503" y="22465"/>
                      </a:cubicBezTo>
                      <a:cubicBezTo>
                        <a:pt x="2671" y="22495"/>
                        <a:pt x="2910" y="22529"/>
                        <a:pt x="3196" y="22571"/>
                      </a:cubicBezTo>
                      <a:cubicBezTo>
                        <a:pt x="3339" y="22587"/>
                        <a:pt x="3494" y="22608"/>
                        <a:pt x="3662" y="22629"/>
                      </a:cubicBezTo>
                      <a:cubicBezTo>
                        <a:pt x="3825" y="22650"/>
                        <a:pt x="3998" y="22667"/>
                        <a:pt x="4178" y="22684"/>
                      </a:cubicBezTo>
                      <a:cubicBezTo>
                        <a:pt x="4539" y="22722"/>
                        <a:pt x="4926" y="22751"/>
                        <a:pt x="5312" y="22776"/>
                      </a:cubicBezTo>
                      <a:cubicBezTo>
                        <a:pt x="5697" y="22802"/>
                        <a:pt x="6084" y="22814"/>
                        <a:pt x="6449" y="22823"/>
                      </a:cubicBezTo>
                      <a:cubicBezTo>
                        <a:pt x="6629" y="22827"/>
                        <a:pt x="6806" y="22831"/>
                        <a:pt x="6974" y="22831"/>
                      </a:cubicBezTo>
                      <a:cubicBezTo>
                        <a:pt x="7138" y="22831"/>
                        <a:pt x="7298" y="22831"/>
                        <a:pt x="7445" y="22827"/>
                      </a:cubicBezTo>
                      <a:cubicBezTo>
                        <a:pt x="7516" y="22827"/>
                        <a:pt x="7592" y="22823"/>
                        <a:pt x="7658" y="22823"/>
                      </a:cubicBezTo>
                      <a:cubicBezTo>
                        <a:pt x="7873" y="23108"/>
                        <a:pt x="8179" y="23578"/>
                        <a:pt x="8179" y="23893"/>
                      </a:cubicBezTo>
                      <a:cubicBezTo>
                        <a:pt x="7499" y="23972"/>
                        <a:pt x="6609" y="24015"/>
                        <a:pt x="5513" y="24015"/>
                      </a:cubicBezTo>
                      <a:cubicBezTo>
                        <a:pt x="3788" y="24015"/>
                        <a:pt x="2570" y="23914"/>
                        <a:pt x="1894" y="23717"/>
                      </a:cubicBezTo>
                      <a:cubicBezTo>
                        <a:pt x="1626" y="23637"/>
                        <a:pt x="1306" y="23507"/>
                        <a:pt x="1306" y="23322"/>
                      </a:cubicBezTo>
                      <a:cubicBezTo>
                        <a:pt x="1306" y="23108"/>
                        <a:pt x="1684" y="22722"/>
                        <a:pt x="1961" y="22520"/>
                      </a:cubicBezTo>
                      <a:lnTo>
                        <a:pt x="2070" y="22440"/>
                      </a:lnTo>
                      <a:lnTo>
                        <a:pt x="2070" y="22285"/>
                      </a:lnTo>
                      <a:lnTo>
                        <a:pt x="2070" y="20757"/>
                      </a:lnTo>
                      <a:cubicBezTo>
                        <a:pt x="2070" y="20757"/>
                        <a:pt x="2100" y="20475"/>
                        <a:pt x="3066" y="19880"/>
                      </a:cubicBezTo>
                      <a:cubicBezTo>
                        <a:pt x="3612" y="19548"/>
                        <a:pt x="4166" y="19291"/>
                        <a:pt x="4170" y="19287"/>
                      </a:cubicBezTo>
                      <a:lnTo>
                        <a:pt x="4321" y="19221"/>
                      </a:lnTo>
                      <a:lnTo>
                        <a:pt x="4321" y="19031"/>
                      </a:lnTo>
                      <a:lnTo>
                        <a:pt x="4321" y="18527"/>
                      </a:lnTo>
                      <a:close/>
                      <a:moveTo>
                        <a:pt x="5513" y="0"/>
                      </a:moveTo>
                      <a:cubicBezTo>
                        <a:pt x="4488" y="0"/>
                        <a:pt x="2604" y="1361"/>
                        <a:pt x="2372" y="1553"/>
                      </a:cubicBezTo>
                      <a:cubicBezTo>
                        <a:pt x="1919" y="1927"/>
                        <a:pt x="1701" y="2640"/>
                        <a:pt x="1701" y="3728"/>
                      </a:cubicBezTo>
                      <a:cubicBezTo>
                        <a:pt x="1701" y="4983"/>
                        <a:pt x="1075" y="5760"/>
                        <a:pt x="841" y="6054"/>
                      </a:cubicBezTo>
                      <a:lnTo>
                        <a:pt x="820" y="6083"/>
                      </a:lnTo>
                      <a:cubicBezTo>
                        <a:pt x="576" y="6386"/>
                        <a:pt x="328" y="7490"/>
                        <a:pt x="328" y="7860"/>
                      </a:cubicBezTo>
                      <a:cubicBezTo>
                        <a:pt x="328" y="8350"/>
                        <a:pt x="685" y="8414"/>
                        <a:pt x="920" y="8422"/>
                      </a:cubicBezTo>
                      <a:cubicBezTo>
                        <a:pt x="857" y="9110"/>
                        <a:pt x="756" y="10248"/>
                        <a:pt x="643" y="11528"/>
                      </a:cubicBezTo>
                      <a:cubicBezTo>
                        <a:pt x="450" y="13674"/>
                        <a:pt x="236" y="16113"/>
                        <a:pt x="97" y="17512"/>
                      </a:cubicBezTo>
                      <a:cubicBezTo>
                        <a:pt x="0" y="18469"/>
                        <a:pt x="169" y="19229"/>
                        <a:pt x="593" y="19770"/>
                      </a:cubicBezTo>
                      <a:cubicBezTo>
                        <a:pt x="895" y="20161"/>
                        <a:pt x="1411" y="20399"/>
                        <a:pt x="1894" y="20543"/>
                      </a:cubicBezTo>
                      <a:cubicBezTo>
                        <a:pt x="1852" y="20618"/>
                        <a:pt x="1831" y="20690"/>
                        <a:pt x="1831" y="20757"/>
                      </a:cubicBezTo>
                      <a:lnTo>
                        <a:pt x="1831" y="22285"/>
                      </a:lnTo>
                      <a:cubicBezTo>
                        <a:pt x="1831" y="22285"/>
                        <a:pt x="1062" y="22843"/>
                        <a:pt x="1062" y="23322"/>
                      </a:cubicBezTo>
                      <a:cubicBezTo>
                        <a:pt x="1062" y="23800"/>
                        <a:pt x="1634" y="24292"/>
                        <a:pt x="5513" y="24292"/>
                      </a:cubicBezTo>
                      <a:cubicBezTo>
                        <a:pt x="9392" y="24292"/>
                        <a:pt x="9968" y="23800"/>
                        <a:pt x="9968" y="23322"/>
                      </a:cubicBezTo>
                      <a:cubicBezTo>
                        <a:pt x="9968" y="22843"/>
                        <a:pt x="9199" y="22285"/>
                        <a:pt x="9199" y="22285"/>
                      </a:cubicBezTo>
                      <a:lnTo>
                        <a:pt x="9199" y="20757"/>
                      </a:lnTo>
                      <a:cubicBezTo>
                        <a:pt x="9199" y="20702"/>
                        <a:pt x="9183" y="20643"/>
                        <a:pt x="9154" y="20585"/>
                      </a:cubicBezTo>
                      <a:cubicBezTo>
                        <a:pt x="9661" y="20442"/>
                        <a:pt x="10102" y="20198"/>
                        <a:pt x="10433" y="19770"/>
                      </a:cubicBezTo>
                      <a:cubicBezTo>
                        <a:pt x="10857" y="19229"/>
                        <a:pt x="11026" y="18469"/>
                        <a:pt x="10933" y="17512"/>
                      </a:cubicBezTo>
                      <a:cubicBezTo>
                        <a:pt x="10791" y="16113"/>
                        <a:pt x="10576" y="13674"/>
                        <a:pt x="10383" y="11528"/>
                      </a:cubicBezTo>
                      <a:cubicBezTo>
                        <a:pt x="10270" y="10248"/>
                        <a:pt x="10169" y="9110"/>
                        <a:pt x="10106" y="8422"/>
                      </a:cubicBezTo>
                      <a:cubicBezTo>
                        <a:pt x="10346" y="8414"/>
                        <a:pt x="10698" y="8350"/>
                        <a:pt x="10698" y="7860"/>
                      </a:cubicBezTo>
                      <a:cubicBezTo>
                        <a:pt x="10698" y="7490"/>
                        <a:pt x="10454" y="6386"/>
                        <a:pt x="10212" y="6083"/>
                      </a:cubicBezTo>
                      <a:lnTo>
                        <a:pt x="10190" y="6054"/>
                      </a:lnTo>
                      <a:cubicBezTo>
                        <a:pt x="9955" y="5760"/>
                        <a:pt x="9325" y="4983"/>
                        <a:pt x="9325" y="3728"/>
                      </a:cubicBezTo>
                      <a:cubicBezTo>
                        <a:pt x="9325" y="2640"/>
                        <a:pt x="9107" y="1927"/>
                        <a:pt x="8658" y="1553"/>
                      </a:cubicBezTo>
                      <a:cubicBezTo>
                        <a:pt x="8423" y="1361"/>
                        <a:pt x="6538" y="0"/>
                        <a:pt x="5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8"/>
                <p:cNvSpPr/>
                <p:nvPr/>
              </p:nvSpPr>
              <p:spPr>
                <a:xfrm>
                  <a:off x="2602094" y="2384228"/>
                  <a:ext cx="242654" cy="15808"/>
                </a:xfrm>
                <a:custGeom>
                  <a:avLst/>
                  <a:gdLst/>
                  <a:ahLst/>
                  <a:cxnLst/>
                  <a:rect l="l" t="t" r="r" b="b"/>
                  <a:pathLst>
                    <a:path w="2855" h="186" extrusionOk="0">
                      <a:moveTo>
                        <a:pt x="1427" y="1"/>
                      </a:moveTo>
                      <a:cubicBezTo>
                        <a:pt x="1339" y="1"/>
                        <a:pt x="1251" y="6"/>
                        <a:pt x="1163" y="6"/>
                      </a:cubicBezTo>
                      <a:cubicBezTo>
                        <a:pt x="1074" y="6"/>
                        <a:pt x="987" y="10"/>
                        <a:pt x="903" y="14"/>
                      </a:cubicBezTo>
                      <a:cubicBezTo>
                        <a:pt x="739" y="18"/>
                        <a:pt x="580" y="31"/>
                        <a:pt x="444" y="39"/>
                      </a:cubicBezTo>
                      <a:cubicBezTo>
                        <a:pt x="180" y="64"/>
                        <a:pt x="0" y="93"/>
                        <a:pt x="0" y="93"/>
                      </a:cubicBezTo>
                      <a:cubicBezTo>
                        <a:pt x="0" y="93"/>
                        <a:pt x="180" y="122"/>
                        <a:pt x="444" y="148"/>
                      </a:cubicBezTo>
                      <a:cubicBezTo>
                        <a:pt x="580" y="157"/>
                        <a:pt x="739" y="169"/>
                        <a:pt x="903" y="173"/>
                      </a:cubicBezTo>
                      <a:cubicBezTo>
                        <a:pt x="987" y="177"/>
                        <a:pt x="1074" y="182"/>
                        <a:pt x="1163" y="182"/>
                      </a:cubicBezTo>
                      <a:cubicBezTo>
                        <a:pt x="1251" y="186"/>
                        <a:pt x="1339" y="186"/>
                        <a:pt x="1427" y="186"/>
                      </a:cubicBezTo>
                      <a:cubicBezTo>
                        <a:pt x="1520" y="186"/>
                        <a:pt x="1608" y="186"/>
                        <a:pt x="1696" y="182"/>
                      </a:cubicBezTo>
                      <a:cubicBezTo>
                        <a:pt x="1785" y="182"/>
                        <a:pt x="1868" y="177"/>
                        <a:pt x="1952" y="173"/>
                      </a:cubicBezTo>
                      <a:cubicBezTo>
                        <a:pt x="2120" y="169"/>
                        <a:pt x="2275" y="161"/>
                        <a:pt x="2409" y="148"/>
                      </a:cubicBezTo>
                      <a:cubicBezTo>
                        <a:pt x="2678" y="122"/>
                        <a:pt x="2855" y="93"/>
                        <a:pt x="2855" y="93"/>
                      </a:cubicBezTo>
                      <a:cubicBezTo>
                        <a:pt x="2855" y="93"/>
                        <a:pt x="2678" y="64"/>
                        <a:pt x="2409" y="39"/>
                      </a:cubicBezTo>
                      <a:cubicBezTo>
                        <a:pt x="2275" y="31"/>
                        <a:pt x="2120" y="18"/>
                        <a:pt x="1952" y="14"/>
                      </a:cubicBezTo>
                      <a:cubicBezTo>
                        <a:pt x="1868" y="10"/>
                        <a:pt x="1785" y="6"/>
                        <a:pt x="1696" y="6"/>
                      </a:cubicBezTo>
                      <a:cubicBezTo>
                        <a:pt x="1608" y="1"/>
                        <a:pt x="1520" y="1"/>
                        <a:pt x="14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8"/>
                <p:cNvSpPr/>
                <p:nvPr/>
              </p:nvSpPr>
              <p:spPr>
                <a:xfrm>
                  <a:off x="2602094" y="2224786"/>
                  <a:ext cx="242654" cy="15723"/>
                </a:xfrm>
                <a:custGeom>
                  <a:avLst/>
                  <a:gdLst/>
                  <a:ahLst/>
                  <a:cxnLst/>
                  <a:rect l="l" t="t" r="r" b="b"/>
                  <a:pathLst>
                    <a:path w="2855" h="185" extrusionOk="0">
                      <a:moveTo>
                        <a:pt x="1427" y="0"/>
                      </a:moveTo>
                      <a:cubicBezTo>
                        <a:pt x="1339" y="4"/>
                        <a:pt x="1251" y="4"/>
                        <a:pt x="1163" y="4"/>
                      </a:cubicBezTo>
                      <a:cubicBezTo>
                        <a:pt x="1074" y="4"/>
                        <a:pt x="987" y="8"/>
                        <a:pt x="903" y="12"/>
                      </a:cubicBezTo>
                      <a:cubicBezTo>
                        <a:pt x="739" y="22"/>
                        <a:pt x="580" y="30"/>
                        <a:pt x="444" y="43"/>
                      </a:cubicBezTo>
                      <a:cubicBezTo>
                        <a:pt x="180" y="63"/>
                        <a:pt x="0" y="93"/>
                        <a:pt x="0" y="93"/>
                      </a:cubicBezTo>
                      <a:cubicBezTo>
                        <a:pt x="0" y="93"/>
                        <a:pt x="180" y="126"/>
                        <a:pt x="444" y="147"/>
                      </a:cubicBezTo>
                      <a:cubicBezTo>
                        <a:pt x="580" y="160"/>
                        <a:pt x="739" y="169"/>
                        <a:pt x="903" y="177"/>
                      </a:cubicBezTo>
                      <a:cubicBezTo>
                        <a:pt x="987" y="177"/>
                        <a:pt x="1074" y="185"/>
                        <a:pt x="1163" y="185"/>
                      </a:cubicBezTo>
                      <a:lnTo>
                        <a:pt x="1696" y="185"/>
                      </a:lnTo>
                      <a:cubicBezTo>
                        <a:pt x="1785" y="185"/>
                        <a:pt x="1868" y="177"/>
                        <a:pt x="1952" y="177"/>
                      </a:cubicBezTo>
                      <a:cubicBezTo>
                        <a:pt x="2120" y="169"/>
                        <a:pt x="2275" y="160"/>
                        <a:pt x="2409" y="147"/>
                      </a:cubicBezTo>
                      <a:cubicBezTo>
                        <a:pt x="2678" y="126"/>
                        <a:pt x="2855" y="93"/>
                        <a:pt x="2855" y="93"/>
                      </a:cubicBezTo>
                      <a:cubicBezTo>
                        <a:pt x="2855" y="93"/>
                        <a:pt x="2678" y="63"/>
                        <a:pt x="2409" y="43"/>
                      </a:cubicBezTo>
                      <a:cubicBezTo>
                        <a:pt x="2275" y="30"/>
                        <a:pt x="2120" y="22"/>
                        <a:pt x="1952" y="12"/>
                      </a:cubicBezTo>
                      <a:cubicBezTo>
                        <a:pt x="1868" y="8"/>
                        <a:pt x="1785" y="4"/>
                        <a:pt x="1696" y="4"/>
                      </a:cubicBezTo>
                      <a:cubicBezTo>
                        <a:pt x="1608" y="4"/>
                        <a:pt x="1520" y="4"/>
                        <a:pt x="1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3082644" y="2444146"/>
                  <a:ext cx="67569" cy="754796"/>
                </a:xfrm>
                <a:custGeom>
                  <a:avLst/>
                  <a:gdLst/>
                  <a:ahLst/>
                  <a:cxnLst/>
                  <a:rect l="l" t="t" r="r" b="b"/>
                  <a:pathLst>
                    <a:path w="795" h="8881" extrusionOk="0">
                      <a:moveTo>
                        <a:pt x="1" y="1"/>
                      </a:moveTo>
                      <a:cubicBezTo>
                        <a:pt x="1" y="1"/>
                        <a:pt x="5" y="140"/>
                        <a:pt x="18" y="384"/>
                      </a:cubicBezTo>
                      <a:cubicBezTo>
                        <a:pt x="35" y="627"/>
                        <a:pt x="51" y="975"/>
                        <a:pt x="80" y="1395"/>
                      </a:cubicBezTo>
                      <a:cubicBezTo>
                        <a:pt x="106" y="1811"/>
                        <a:pt x="140" y="2298"/>
                        <a:pt x="181" y="2818"/>
                      </a:cubicBezTo>
                      <a:cubicBezTo>
                        <a:pt x="202" y="3079"/>
                        <a:pt x="224" y="3347"/>
                        <a:pt x="245" y="3620"/>
                      </a:cubicBezTo>
                      <a:cubicBezTo>
                        <a:pt x="270" y="3893"/>
                        <a:pt x="295" y="4170"/>
                        <a:pt x="316" y="4451"/>
                      </a:cubicBezTo>
                      <a:cubicBezTo>
                        <a:pt x="341" y="4729"/>
                        <a:pt x="371" y="5006"/>
                        <a:pt x="396" y="5279"/>
                      </a:cubicBezTo>
                      <a:cubicBezTo>
                        <a:pt x="421" y="5552"/>
                        <a:pt x="446" y="5820"/>
                        <a:pt x="471" y="6081"/>
                      </a:cubicBezTo>
                      <a:cubicBezTo>
                        <a:pt x="526" y="6597"/>
                        <a:pt x="576" y="7084"/>
                        <a:pt x="623" y="7496"/>
                      </a:cubicBezTo>
                      <a:cubicBezTo>
                        <a:pt x="669" y="7911"/>
                        <a:pt x="715" y="8259"/>
                        <a:pt x="744" y="8499"/>
                      </a:cubicBezTo>
                      <a:cubicBezTo>
                        <a:pt x="774" y="8742"/>
                        <a:pt x="795" y="8881"/>
                        <a:pt x="795" y="8881"/>
                      </a:cubicBezTo>
                      <a:cubicBezTo>
                        <a:pt x="795" y="8881"/>
                        <a:pt x="791" y="8738"/>
                        <a:pt x="778" y="8495"/>
                      </a:cubicBezTo>
                      <a:cubicBezTo>
                        <a:pt x="761" y="8251"/>
                        <a:pt x="744" y="7903"/>
                        <a:pt x="715" y="7487"/>
                      </a:cubicBezTo>
                      <a:cubicBezTo>
                        <a:pt x="690" y="7067"/>
                        <a:pt x="656" y="6585"/>
                        <a:pt x="614" y="6064"/>
                      </a:cubicBezTo>
                      <a:cubicBezTo>
                        <a:pt x="593" y="5804"/>
                        <a:pt x="572" y="5531"/>
                        <a:pt x="551" y="5258"/>
                      </a:cubicBezTo>
                      <a:cubicBezTo>
                        <a:pt x="526" y="4985"/>
                        <a:pt x="501" y="4707"/>
                        <a:pt x="479" y="4430"/>
                      </a:cubicBezTo>
                      <a:cubicBezTo>
                        <a:pt x="450" y="4153"/>
                        <a:pt x="425" y="3876"/>
                        <a:pt x="400" y="3603"/>
                      </a:cubicBezTo>
                      <a:cubicBezTo>
                        <a:pt x="375" y="3331"/>
                        <a:pt x="349" y="3062"/>
                        <a:pt x="324" y="2802"/>
                      </a:cubicBezTo>
                      <a:cubicBezTo>
                        <a:pt x="270" y="2281"/>
                        <a:pt x="220" y="1798"/>
                        <a:pt x="169" y="1382"/>
                      </a:cubicBezTo>
                      <a:cubicBezTo>
                        <a:pt x="123" y="967"/>
                        <a:pt x="80" y="623"/>
                        <a:pt x="51" y="384"/>
                      </a:cubicBezTo>
                      <a:cubicBezTo>
                        <a:pt x="22" y="140"/>
                        <a:pt x="1" y="1"/>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8"/>
                <p:cNvSpPr/>
                <p:nvPr/>
              </p:nvSpPr>
              <p:spPr>
                <a:xfrm>
                  <a:off x="2346181" y="2444146"/>
                  <a:ext cx="67569" cy="754796"/>
                </a:xfrm>
                <a:custGeom>
                  <a:avLst/>
                  <a:gdLst/>
                  <a:ahLst/>
                  <a:cxnLst/>
                  <a:rect l="l" t="t" r="r" b="b"/>
                  <a:pathLst>
                    <a:path w="795" h="8881" extrusionOk="0">
                      <a:moveTo>
                        <a:pt x="794" y="1"/>
                      </a:moveTo>
                      <a:cubicBezTo>
                        <a:pt x="794" y="1"/>
                        <a:pt x="773" y="140"/>
                        <a:pt x="744" y="384"/>
                      </a:cubicBezTo>
                      <a:cubicBezTo>
                        <a:pt x="715" y="623"/>
                        <a:pt x="668" y="967"/>
                        <a:pt x="622" y="1382"/>
                      </a:cubicBezTo>
                      <a:cubicBezTo>
                        <a:pt x="576" y="1798"/>
                        <a:pt x="525" y="2281"/>
                        <a:pt x="471" y="2802"/>
                      </a:cubicBezTo>
                      <a:cubicBezTo>
                        <a:pt x="446" y="3062"/>
                        <a:pt x="421" y="3331"/>
                        <a:pt x="391" y="3603"/>
                      </a:cubicBezTo>
                      <a:cubicBezTo>
                        <a:pt x="366" y="3876"/>
                        <a:pt x="341" y="4153"/>
                        <a:pt x="316" y="4430"/>
                      </a:cubicBezTo>
                      <a:cubicBezTo>
                        <a:pt x="291" y="4707"/>
                        <a:pt x="269" y="4985"/>
                        <a:pt x="244" y="5258"/>
                      </a:cubicBezTo>
                      <a:cubicBezTo>
                        <a:pt x="223" y="5531"/>
                        <a:pt x="202" y="5804"/>
                        <a:pt x="181" y="6064"/>
                      </a:cubicBezTo>
                      <a:cubicBezTo>
                        <a:pt x="139" y="6585"/>
                        <a:pt x="105" y="7067"/>
                        <a:pt x="76" y="7487"/>
                      </a:cubicBezTo>
                      <a:cubicBezTo>
                        <a:pt x="51" y="7903"/>
                        <a:pt x="35" y="8251"/>
                        <a:pt x="17" y="8495"/>
                      </a:cubicBezTo>
                      <a:cubicBezTo>
                        <a:pt x="4" y="8738"/>
                        <a:pt x="0" y="8881"/>
                        <a:pt x="0" y="8881"/>
                      </a:cubicBezTo>
                      <a:cubicBezTo>
                        <a:pt x="0" y="8881"/>
                        <a:pt x="17" y="8742"/>
                        <a:pt x="51" y="8499"/>
                      </a:cubicBezTo>
                      <a:cubicBezTo>
                        <a:pt x="76" y="8259"/>
                        <a:pt x="122" y="7911"/>
                        <a:pt x="169" y="7496"/>
                      </a:cubicBezTo>
                      <a:cubicBezTo>
                        <a:pt x="219" y="7084"/>
                        <a:pt x="269" y="6597"/>
                        <a:pt x="320" y="6081"/>
                      </a:cubicBezTo>
                      <a:cubicBezTo>
                        <a:pt x="345" y="5820"/>
                        <a:pt x="374" y="5552"/>
                        <a:pt x="399" y="5279"/>
                      </a:cubicBezTo>
                      <a:cubicBezTo>
                        <a:pt x="425" y="5006"/>
                        <a:pt x="450" y="4729"/>
                        <a:pt x="475" y="4451"/>
                      </a:cubicBezTo>
                      <a:cubicBezTo>
                        <a:pt x="500" y="4170"/>
                        <a:pt x="525" y="3893"/>
                        <a:pt x="546" y="3620"/>
                      </a:cubicBezTo>
                      <a:cubicBezTo>
                        <a:pt x="572" y="3347"/>
                        <a:pt x="593" y="3079"/>
                        <a:pt x="614" y="2818"/>
                      </a:cubicBezTo>
                      <a:cubicBezTo>
                        <a:pt x="651" y="2298"/>
                        <a:pt x="690" y="1811"/>
                        <a:pt x="715" y="1395"/>
                      </a:cubicBezTo>
                      <a:cubicBezTo>
                        <a:pt x="744" y="975"/>
                        <a:pt x="760" y="627"/>
                        <a:pt x="773" y="384"/>
                      </a:cubicBezTo>
                      <a:cubicBezTo>
                        <a:pt x="785" y="140"/>
                        <a:pt x="794" y="1"/>
                        <a:pt x="7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8"/>
                <p:cNvSpPr/>
                <p:nvPr/>
              </p:nvSpPr>
              <p:spPr>
                <a:xfrm>
                  <a:off x="2437888" y="3718067"/>
                  <a:ext cx="447231" cy="50229"/>
                </a:xfrm>
                <a:custGeom>
                  <a:avLst/>
                  <a:gdLst/>
                  <a:ahLst/>
                  <a:cxnLst/>
                  <a:rect l="l" t="t" r="r" b="b"/>
                  <a:pathLst>
                    <a:path w="5262" h="591" extrusionOk="0">
                      <a:moveTo>
                        <a:pt x="1" y="0"/>
                      </a:moveTo>
                      <a:cubicBezTo>
                        <a:pt x="1" y="0"/>
                        <a:pt x="18" y="13"/>
                        <a:pt x="51" y="34"/>
                      </a:cubicBezTo>
                      <a:cubicBezTo>
                        <a:pt x="89" y="51"/>
                        <a:pt x="140" y="81"/>
                        <a:pt x="210" y="106"/>
                      </a:cubicBezTo>
                      <a:cubicBezTo>
                        <a:pt x="278" y="135"/>
                        <a:pt x="361" y="168"/>
                        <a:pt x="458" y="202"/>
                      </a:cubicBezTo>
                      <a:cubicBezTo>
                        <a:pt x="555" y="236"/>
                        <a:pt x="669" y="269"/>
                        <a:pt x="789" y="298"/>
                      </a:cubicBezTo>
                      <a:cubicBezTo>
                        <a:pt x="911" y="328"/>
                        <a:pt x="1046" y="366"/>
                        <a:pt x="1184" y="391"/>
                      </a:cubicBezTo>
                      <a:cubicBezTo>
                        <a:pt x="1328" y="416"/>
                        <a:pt x="1479" y="446"/>
                        <a:pt x="1634" y="467"/>
                      </a:cubicBezTo>
                      <a:cubicBezTo>
                        <a:pt x="1789" y="492"/>
                        <a:pt x="1948" y="504"/>
                        <a:pt x="2112" y="525"/>
                      </a:cubicBezTo>
                      <a:cubicBezTo>
                        <a:pt x="2276" y="542"/>
                        <a:pt x="2440" y="550"/>
                        <a:pt x="2608" y="563"/>
                      </a:cubicBezTo>
                      <a:cubicBezTo>
                        <a:pt x="2771" y="576"/>
                        <a:pt x="2940" y="580"/>
                        <a:pt x="3103" y="585"/>
                      </a:cubicBezTo>
                      <a:cubicBezTo>
                        <a:pt x="3185" y="589"/>
                        <a:pt x="3266" y="590"/>
                        <a:pt x="3346" y="590"/>
                      </a:cubicBezTo>
                      <a:cubicBezTo>
                        <a:pt x="3425" y="590"/>
                        <a:pt x="3504" y="589"/>
                        <a:pt x="3582" y="589"/>
                      </a:cubicBezTo>
                      <a:cubicBezTo>
                        <a:pt x="3627" y="590"/>
                        <a:pt x="3672" y="590"/>
                        <a:pt x="3717" y="590"/>
                      </a:cubicBezTo>
                      <a:cubicBezTo>
                        <a:pt x="3825" y="590"/>
                        <a:pt x="3930" y="587"/>
                        <a:pt x="4031" y="585"/>
                      </a:cubicBezTo>
                      <a:cubicBezTo>
                        <a:pt x="4174" y="580"/>
                        <a:pt x="4308" y="571"/>
                        <a:pt x="4434" y="567"/>
                      </a:cubicBezTo>
                      <a:cubicBezTo>
                        <a:pt x="4560" y="563"/>
                        <a:pt x="4674" y="550"/>
                        <a:pt x="4775" y="542"/>
                      </a:cubicBezTo>
                      <a:cubicBezTo>
                        <a:pt x="4875" y="534"/>
                        <a:pt x="4963" y="525"/>
                        <a:pt x="5035" y="517"/>
                      </a:cubicBezTo>
                      <a:cubicBezTo>
                        <a:pt x="5182" y="504"/>
                        <a:pt x="5261" y="496"/>
                        <a:pt x="5261" y="496"/>
                      </a:cubicBezTo>
                      <a:cubicBezTo>
                        <a:pt x="5261" y="496"/>
                        <a:pt x="5182" y="488"/>
                        <a:pt x="5035" y="484"/>
                      </a:cubicBezTo>
                      <a:cubicBezTo>
                        <a:pt x="4887" y="475"/>
                        <a:pt x="4682" y="471"/>
                        <a:pt x="4434" y="459"/>
                      </a:cubicBezTo>
                      <a:cubicBezTo>
                        <a:pt x="4186" y="450"/>
                        <a:pt x="3897" y="437"/>
                        <a:pt x="3586" y="428"/>
                      </a:cubicBezTo>
                      <a:cubicBezTo>
                        <a:pt x="3430" y="420"/>
                        <a:pt x="3271" y="412"/>
                        <a:pt x="3107" y="408"/>
                      </a:cubicBezTo>
                      <a:cubicBezTo>
                        <a:pt x="2944" y="395"/>
                        <a:pt x="2780" y="391"/>
                        <a:pt x="2616" y="378"/>
                      </a:cubicBezTo>
                      <a:cubicBezTo>
                        <a:pt x="2448" y="366"/>
                        <a:pt x="2285" y="362"/>
                        <a:pt x="2125" y="345"/>
                      </a:cubicBezTo>
                      <a:cubicBezTo>
                        <a:pt x="1961" y="328"/>
                        <a:pt x="1802" y="324"/>
                        <a:pt x="1646" y="302"/>
                      </a:cubicBezTo>
                      <a:cubicBezTo>
                        <a:pt x="1495" y="286"/>
                        <a:pt x="1344" y="273"/>
                        <a:pt x="1206" y="252"/>
                      </a:cubicBezTo>
                      <a:cubicBezTo>
                        <a:pt x="1063" y="236"/>
                        <a:pt x="929" y="215"/>
                        <a:pt x="807" y="198"/>
                      </a:cubicBezTo>
                      <a:cubicBezTo>
                        <a:pt x="685" y="172"/>
                        <a:pt x="572" y="156"/>
                        <a:pt x="475" y="135"/>
                      </a:cubicBezTo>
                      <a:cubicBezTo>
                        <a:pt x="374" y="114"/>
                        <a:pt x="291" y="93"/>
                        <a:pt x="219" y="72"/>
                      </a:cubicBezTo>
                      <a:cubicBezTo>
                        <a:pt x="148" y="51"/>
                        <a:pt x="93" y="38"/>
                        <a:pt x="55" y="21"/>
                      </a:cubicBezTo>
                      <a:cubicBezTo>
                        <a:pt x="18" y="9"/>
                        <a:pt x="1" y="0"/>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8"/>
                <p:cNvSpPr/>
                <p:nvPr/>
              </p:nvSpPr>
              <p:spPr>
                <a:xfrm>
                  <a:off x="2543109" y="3683476"/>
                  <a:ext cx="236704" cy="20738"/>
                </a:xfrm>
                <a:custGeom>
                  <a:avLst/>
                  <a:gdLst/>
                  <a:ahLst/>
                  <a:cxnLst/>
                  <a:rect l="l" t="t" r="r" b="b"/>
                  <a:pathLst>
                    <a:path w="2785" h="244" extrusionOk="0">
                      <a:moveTo>
                        <a:pt x="1" y="0"/>
                      </a:moveTo>
                      <a:cubicBezTo>
                        <a:pt x="1" y="0"/>
                        <a:pt x="43" y="17"/>
                        <a:pt x="115" y="38"/>
                      </a:cubicBezTo>
                      <a:cubicBezTo>
                        <a:pt x="190" y="64"/>
                        <a:pt x="299" y="93"/>
                        <a:pt x="429" y="118"/>
                      </a:cubicBezTo>
                      <a:cubicBezTo>
                        <a:pt x="493" y="130"/>
                        <a:pt x="564" y="143"/>
                        <a:pt x="640" y="155"/>
                      </a:cubicBezTo>
                      <a:cubicBezTo>
                        <a:pt x="715" y="168"/>
                        <a:pt x="791" y="180"/>
                        <a:pt x="874" y="190"/>
                      </a:cubicBezTo>
                      <a:cubicBezTo>
                        <a:pt x="954" y="198"/>
                        <a:pt x="1038" y="211"/>
                        <a:pt x="1126" y="215"/>
                      </a:cubicBezTo>
                      <a:cubicBezTo>
                        <a:pt x="1210" y="219"/>
                        <a:pt x="1299" y="227"/>
                        <a:pt x="1386" y="231"/>
                      </a:cubicBezTo>
                      <a:cubicBezTo>
                        <a:pt x="1475" y="236"/>
                        <a:pt x="1563" y="240"/>
                        <a:pt x="1647" y="240"/>
                      </a:cubicBezTo>
                      <a:cubicBezTo>
                        <a:pt x="1735" y="244"/>
                        <a:pt x="1819" y="244"/>
                        <a:pt x="1903" y="244"/>
                      </a:cubicBezTo>
                      <a:cubicBezTo>
                        <a:pt x="2066" y="240"/>
                        <a:pt x="2218" y="236"/>
                        <a:pt x="2348" y="223"/>
                      </a:cubicBezTo>
                      <a:cubicBezTo>
                        <a:pt x="2483" y="215"/>
                        <a:pt x="2591" y="202"/>
                        <a:pt x="2667" y="190"/>
                      </a:cubicBezTo>
                      <a:cubicBezTo>
                        <a:pt x="2743" y="180"/>
                        <a:pt x="2785" y="172"/>
                        <a:pt x="2785" y="172"/>
                      </a:cubicBezTo>
                      <a:cubicBezTo>
                        <a:pt x="2785" y="172"/>
                        <a:pt x="2613" y="143"/>
                        <a:pt x="2353" y="118"/>
                      </a:cubicBezTo>
                      <a:cubicBezTo>
                        <a:pt x="2218" y="101"/>
                        <a:pt x="2066" y="93"/>
                        <a:pt x="1903" y="80"/>
                      </a:cubicBezTo>
                      <a:cubicBezTo>
                        <a:pt x="1824" y="76"/>
                        <a:pt x="1739" y="68"/>
                        <a:pt x="1655" y="64"/>
                      </a:cubicBezTo>
                      <a:cubicBezTo>
                        <a:pt x="1567" y="60"/>
                        <a:pt x="1479" y="54"/>
                        <a:pt x="1395" y="46"/>
                      </a:cubicBezTo>
                      <a:cubicBezTo>
                        <a:pt x="1219" y="42"/>
                        <a:pt x="1047" y="34"/>
                        <a:pt x="883" y="25"/>
                      </a:cubicBezTo>
                      <a:cubicBezTo>
                        <a:pt x="719" y="21"/>
                        <a:pt x="568" y="17"/>
                        <a:pt x="438" y="13"/>
                      </a:cubicBezTo>
                      <a:cubicBezTo>
                        <a:pt x="173" y="4"/>
                        <a:pt x="1" y="0"/>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 name="TextBox 1"/>
          <p:cNvSpPr txBox="1"/>
          <p:nvPr/>
        </p:nvSpPr>
        <p:spPr>
          <a:xfrm>
            <a:off x="1024705" y="3000226"/>
            <a:ext cx="7306322" cy="1384995"/>
          </a:xfrm>
          <a:prstGeom prst="rect">
            <a:avLst/>
          </a:prstGeom>
          <a:noFill/>
        </p:spPr>
        <p:txBody>
          <a:bodyPr wrap="square" rtlCol="0">
            <a:spAutoFit/>
          </a:bodyPr>
          <a:lstStyle/>
          <a:p>
            <a:pPr algn="ctr"/>
            <a:r>
              <a:rPr lang="en-US" sz="4200" b="1" dirty="0" err="1">
                <a:solidFill>
                  <a:srgbClr val="002060"/>
                </a:solidFill>
                <a:latin typeface="Times New Roman" panose="02020603050405020304" pitchFamily="18" charset="0"/>
                <a:cs typeface="Times New Roman" panose="02020603050405020304" pitchFamily="18" charset="0"/>
              </a:rPr>
              <a:t>Quan</a:t>
            </a:r>
            <a:r>
              <a:rPr lang="en-US" sz="4200" b="1" dirty="0">
                <a:solidFill>
                  <a:srgbClr val="002060"/>
                </a:solidFill>
                <a:latin typeface="Times New Roman" panose="02020603050405020304" pitchFamily="18" charset="0"/>
                <a:cs typeface="Times New Roman" panose="02020603050405020304" pitchFamily="18" charset="0"/>
              </a:rPr>
              <a:t> </a:t>
            </a:r>
            <a:r>
              <a:rPr lang="en-US" sz="4200" b="1" dirty="0" err="1">
                <a:solidFill>
                  <a:srgbClr val="002060"/>
                </a:solidFill>
                <a:latin typeface="Times New Roman" panose="02020603050405020304" pitchFamily="18" charset="0"/>
                <a:cs typeface="Times New Roman" panose="02020603050405020304" pitchFamily="18" charset="0"/>
              </a:rPr>
              <a:t>điểm</a:t>
            </a:r>
            <a:r>
              <a:rPr lang="en-US" sz="4200" b="1" dirty="0">
                <a:solidFill>
                  <a:srgbClr val="002060"/>
                </a:solidFill>
                <a:latin typeface="Times New Roman" panose="02020603050405020304" pitchFamily="18" charset="0"/>
                <a:cs typeface="Times New Roman" panose="02020603050405020304" pitchFamily="18" charset="0"/>
              </a:rPr>
              <a:t> </a:t>
            </a:r>
            <a:r>
              <a:rPr lang="en-US" sz="4200" b="1" dirty="0" err="1">
                <a:solidFill>
                  <a:srgbClr val="002060"/>
                </a:solidFill>
                <a:latin typeface="Times New Roman" panose="02020603050405020304" pitchFamily="18" charset="0"/>
                <a:cs typeface="Times New Roman" panose="02020603050405020304" pitchFamily="18" charset="0"/>
              </a:rPr>
              <a:t>của</a:t>
            </a:r>
            <a:r>
              <a:rPr lang="en-US" sz="4200" b="1" dirty="0">
                <a:solidFill>
                  <a:srgbClr val="002060"/>
                </a:solidFill>
                <a:latin typeface="Times New Roman" panose="02020603050405020304" pitchFamily="18" charset="0"/>
                <a:cs typeface="Times New Roman" panose="02020603050405020304" pitchFamily="18" charset="0"/>
              </a:rPr>
              <a:t> HCM </a:t>
            </a:r>
            <a:r>
              <a:rPr lang="en-US" sz="4200" b="1" dirty="0" err="1">
                <a:solidFill>
                  <a:srgbClr val="002060"/>
                </a:solidFill>
                <a:latin typeface="Times New Roman" panose="02020603050405020304" pitchFamily="18" charset="0"/>
                <a:cs typeface="Times New Roman" panose="02020603050405020304" pitchFamily="18" charset="0"/>
              </a:rPr>
              <a:t>về</a:t>
            </a:r>
            <a:r>
              <a:rPr lang="en-US" sz="4200" b="1" dirty="0">
                <a:solidFill>
                  <a:srgbClr val="002060"/>
                </a:solidFill>
                <a:latin typeface="Times New Roman" panose="02020603050405020304" pitchFamily="18" charset="0"/>
                <a:cs typeface="Times New Roman" panose="02020603050405020304" pitchFamily="18" charset="0"/>
              </a:rPr>
              <a:t> con </a:t>
            </a:r>
            <a:r>
              <a:rPr lang="en-US" sz="4200" b="1" dirty="0" err="1">
                <a:solidFill>
                  <a:srgbClr val="002060"/>
                </a:solidFill>
                <a:latin typeface="Times New Roman" panose="02020603050405020304" pitchFamily="18" charset="0"/>
                <a:cs typeface="Times New Roman" panose="02020603050405020304" pitchFamily="18" charset="0"/>
              </a:rPr>
              <a:t>người</a:t>
            </a:r>
            <a:endParaRPr lang="en-US" sz="42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3020687"/>
      </p:ext>
    </p:extLst>
  </p:cSld>
  <p:clrMapOvr>
    <a:masterClrMapping/>
  </p:clrMapOvr>
  <p:transition spd="slow">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39FF129-EEBF-4D2A-8BA8-5879F9185009}"/>
              </a:ext>
            </a:extLst>
          </p:cNvPr>
          <p:cNvSpPr>
            <a:spLocks noGrp="1"/>
          </p:cNvSpPr>
          <p:nvPr>
            <p:ph type="title"/>
          </p:nvPr>
        </p:nvSpPr>
        <p:spPr/>
        <p:txBody>
          <a:bodyPr/>
          <a:lstStyle/>
          <a:p>
            <a:r>
              <a:rPr lang="vi-VN" sz="2800" b="1" dirty="0">
                <a:solidFill>
                  <a:srgbClr val="002060"/>
                </a:solidFill>
              </a:rPr>
              <a:t>1.Con người được nhìn nhận như một chỉnh thể</a:t>
            </a:r>
            <a:endParaRPr lang="en-US" dirty="0"/>
          </a:p>
        </p:txBody>
      </p:sp>
      <p:sp>
        <p:nvSpPr>
          <p:cNvPr id="10" name="Rectangle 9">
            <a:extLst>
              <a:ext uri="{FF2B5EF4-FFF2-40B4-BE49-F238E27FC236}">
                <a16:creationId xmlns:a16="http://schemas.microsoft.com/office/drawing/2014/main" id="{FE4F7436-6797-425D-B29C-5A91D235EC58}"/>
              </a:ext>
            </a:extLst>
          </p:cNvPr>
          <p:cNvSpPr/>
          <p:nvPr/>
        </p:nvSpPr>
        <p:spPr>
          <a:xfrm>
            <a:off x="868680" y="1740864"/>
            <a:ext cx="4572000" cy="400110"/>
          </a:xfrm>
          <a:prstGeom prst="rect">
            <a:avLst/>
          </a:prstGeom>
        </p:spPr>
        <p:txBody>
          <a:bodyPr>
            <a:spAutoFit/>
          </a:bodyPr>
          <a:lstStyle/>
          <a:p>
            <a:pPr lvl="0"/>
            <a:r>
              <a:rPr lang="vi-VN" sz="2000" dirty="0">
                <a:latin typeface="Times New Roman" panose="02020603050405020304" pitchFamily="18" charset="0"/>
              </a:rPr>
              <a:t>- Con người như một chỉnh thể thống nhất</a:t>
            </a:r>
            <a:endParaRPr lang="en-US" sz="2000" dirty="0">
              <a:latin typeface="Calibri Light" panose="020F0302020204030204"/>
            </a:endParaRPr>
          </a:p>
        </p:txBody>
      </p:sp>
      <p:sp>
        <p:nvSpPr>
          <p:cNvPr id="11" name="Rectangle 10">
            <a:extLst>
              <a:ext uri="{FF2B5EF4-FFF2-40B4-BE49-F238E27FC236}">
                <a16:creationId xmlns:a16="http://schemas.microsoft.com/office/drawing/2014/main" id="{C8F48281-FDCB-45E8-9790-4A33B827A265}"/>
              </a:ext>
            </a:extLst>
          </p:cNvPr>
          <p:cNvSpPr/>
          <p:nvPr/>
        </p:nvSpPr>
        <p:spPr>
          <a:xfrm>
            <a:off x="868680" y="2348175"/>
            <a:ext cx="4196316" cy="707886"/>
          </a:xfrm>
          <a:prstGeom prst="rect">
            <a:avLst/>
          </a:prstGeom>
        </p:spPr>
        <p:txBody>
          <a:bodyPr wrap="square">
            <a:spAutoFit/>
          </a:bodyPr>
          <a:lstStyle/>
          <a:p>
            <a:r>
              <a:rPr lang="vi-VN" sz="2000" dirty="0">
                <a:solidFill>
                  <a:schemeClr val="tx1"/>
                </a:solidFill>
                <a:latin typeface="Times New Roman" panose="02020603050405020304" pitchFamily="18" charset="0"/>
              </a:rPr>
              <a:t>- Song con người cũng tồn tại trong sự thống nhất của hai mặt đối lập</a:t>
            </a:r>
            <a:endParaRPr lang="en-US" sz="2000" dirty="0">
              <a:solidFill>
                <a:schemeClr val="tx1"/>
              </a:solidFill>
            </a:endParaRPr>
          </a:p>
        </p:txBody>
      </p:sp>
      <p:pic>
        <p:nvPicPr>
          <p:cNvPr id="12" name="Picture 11">
            <a:extLst>
              <a:ext uri="{FF2B5EF4-FFF2-40B4-BE49-F238E27FC236}">
                <a16:creationId xmlns:a16="http://schemas.microsoft.com/office/drawing/2014/main" id="{89D8DA02-7608-474B-9005-2E3255E454C1}"/>
              </a:ext>
            </a:extLst>
          </p:cNvPr>
          <p:cNvPicPr>
            <a:picLocks noChangeAspect="1"/>
          </p:cNvPicPr>
          <p:nvPr/>
        </p:nvPicPr>
        <p:blipFill>
          <a:blip r:embed="rId2"/>
          <a:stretch>
            <a:fillRect/>
          </a:stretch>
        </p:blipFill>
        <p:spPr>
          <a:xfrm>
            <a:off x="5875020" y="1276460"/>
            <a:ext cx="2628900" cy="2590580"/>
          </a:xfrm>
          <a:prstGeom prst="rect">
            <a:avLst/>
          </a:prstGeom>
        </p:spPr>
      </p:pic>
    </p:spTree>
    <p:extLst>
      <p:ext uri="{BB962C8B-B14F-4D97-AF65-F5344CB8AC3E}">
        <p14:creationId xmlns:p14="http://schemas.microsoft.com/office/powerpoint/2010/main" val="250370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arn(inVertical)">
                                      <p:cBhvr>
                                        <p:cTn id="11" dur="500"/>
                                        <p:tgtEl>
                                          <p:spTgt spid="12"/>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9"/>
          <p:cNvSpPr txBox="1">
            <a:spLocks noGrp="1"/>
          </p:cNvSpPr>
          <p:nvPr>
            <p:ph type="subTitle" idx="1"/>
          </p:nvPr>
        </p:nvSpPr>
        <p:spPr>
          <a:xfrm>
            <a:off x="151147" y="3349286"/>
            <a:ext cx="5951941" cy="889207"/>
          </a:xfrm>
          <a:prstGeom prst="rect">
            <a:avLst/>
          </a:prstGeom>
        </p:spPr>
        <p:txBody>
          <a:bodyPr spcFirstLastPara="1" wrap="square" lIns="36000" tIns="36000" rIns="36000" bIns="36000" anchor="b" anchorCtr="0">
            <a:noAutofit/>
          </a:bodyPr>
          <a:lstStyle/>
          <a:p>
            <a:pPr>
              <a:lnSpc>
                <a:spcPct val="150000"/>
              </a:lnSpc>
            </a:pPr>
            <a:r>
              <a:rPr lang="vi-VN" sz="2000" kern="1200" dirty="0">
                <a:solidFill>
                  <a:schemeClr val="bg2"/>
                </a:solidFill>
                <a:latin typeface="Arbutus slad  Slab"/>
                <a:ea typeface="Times New Roman" panose="02020603050405020304" pitchFamily="18" charset="0"/>
              </a:rPr>
              <a:t>		</a:t>
            </a:r>
            <a:endParaRPr lang="en-US" sz="2400" dirty="0">
              <a:solidFill>
                <a:srgbClr val="002060"/>
              </a:solidFill>
              <a:latin typeface="+mj-lt"/>
            </a:endParaRPr>
          </a:p>
        </p:txBody>
      </p:sp>
      <p:sp>
        <p:nvSpPr>
          <p:cNvPr id="662" name="Google Shape;662;p39"/>
          <p:cNvSpPr txBox="1">
            <a:spLocks noGrp="1"/>
          </p:cNvSpPr>
          <p:nvPr>
            <p:ph type="title"/>
          </p:nvPr>
        </p:nvSpPr>
        <p:spPr>
          <a:xfrm>
            <a:off x="720000" y="445025"/>
            <a:ext cx="7704000" cy="572700"/>
          </a:xfrm>
          <a:prstGeom prst="rect">
            <a:avLst/>
          </a:prstGeom>
        </p:spPr>
        <p:txBody>
          <a:bodyPr spcFirstLastPara="1" wrap="square" lIns="36000" tIns="36000" rIns="36000" bIns="36000" anchor="t" anchorCtr="0">
            <a:noAutofit/>
          </a:bodyPr>
          <a:lstStyle/>
          <a:p>
            <a:pPr lvl="0"/>
            <a:r>
              <a:rPr lang="vi-VN" sz="2800" b="1" dirty="0">
                <a:solidFill>
                  <a:srgbClr val="002060"/>
                </a:solidFill>
              </a:rPr>
              <a:t>2.Con người cụ thể, lịch sử</a:t>
            </a:r>
          </a:p>
        </p:txBody>
      </p:sp>
      <p:sp>
        <p:nvSpPr>
          <p:cNvPr id="2" name="TextBox 1">
            <a:extLst>
              <a:ext uri="{FF2B5EF4-FFF2-40B4-BE49-F238E27FC236}">
                <a16:creationId xmlns:a16="http://schemas.microsoft.com/office/drawing/2014/main" id="{E1E9F19A-7582-4467-8C4C-444FBB87C1D3}"/>
              </a:ext>
            </a:extLst>
          </p:cNvPr>
          <p:cNvSpPr txBox="1"/>
          <p:nvPr/>
        </p:nvSpPr>
        <p:spPr>
          <a:xfrm>
            <a:off x="531628" y="1281244"/>
            <a:ext cx="4444409" cy="707886"/>
          </a:xfrm>
          <a:prstGeom prst="rect">
            <a:avLst/>
          </a:prstGeom>
          <a:noFill/>
        </p:spPr>
        <p:txBody>
          <a:bodyPr wrap="square" rtlCol="0">
            <a:spAutoFit/>
          </a:bodyPr>
          <a:lstStyle/>
          <a:p>
            <a:r>
              <a:rPr lang="vi-VN" sz="2000" dirty="0">
                <a:solidFill>
                  <a:schemeClr val="tx1"/>
                </a:solidFill>
                <a:latin typeface="+mj-lt"/>
              </a:rPr>
              <a:t>- </a:t>
            </a:r>
            <a:r>
              <a:rPr lang="en-US" sz="2000" dirty="0" err="1">
                <a:solidFill>
                  <a:schemeClr val="tx1"/>
                </a:solidFill>
                <a:latin typeface="Times New Roman" panose="02020603050405020304" pitchFamily="18" charset="0"/>
                <a:cs typeface="Times New Roman" panose="02020603050405020304" pitchFamily="18" charset="0"/>
              </a:rPr>
              <a:t>Gắn</a:t>
            </a:r>
            <a:r>
              <a:rPr lang="en-US" sz="2000" dirty="0">
                <a:solidFill>
                  <a:schemeClr val="tx1"/>
                </a:solidFill>
                <a:latin typeface="+mj-lt"/>
              </a:rPr>
              <a:t> </a:t>
            </a:r>
            <a:r>
              <a:rPr lang="vi-VN" sz="2000" dirty="0">
                <a:solidFill>
                  <a:schemeClr val="tx1"/>
                </a:solidFill>
                <a:latin typeface="+mj-lt"/>
              </a:rPr>
              <a:t>con người với từng hoàn cảnh cụ thể, từng thời điểm lịch sử cụ thể.</a:t>
            </a:r>
          </a:p>
        </p:txBody>
      </p:sp>
      <p:sp>
        <p:nvSpPr>
          <p:cNvPr id="3" name="Rectangle 2">
            <a:extLst>
              <a:ext uri="{FF2B5EF4-FFF2-40B4-BE49-F238E27FC236}">
                <a16:creationId xmlns:a16="http://schemas.microsoft.com/office/drawing/2014/main" id="{C7DAC755-8FE7-4D9A-A4D6-0ABE00E5F576}"/>
              </a:ext>
            </a:extLst>
          </p:cNvPr>
          <p:cNvSpPr/>
          <p:nvPr/>
        </p:nvSpPr>
        <p:spPr>
          <a:xfrm>
            <a:off x="531628" y="2299501"/>
            <a:ext cx="4196316" cy="1938992"/>
          </a:xfrm>
          <a:prstGeom prst="rect">
            <a:avLst/>
          </a:prstGeom>
        </p:spPr>
        <p:txBody>
          <a:bodyPr wrap="square">
            <a:spAutoFit/>
          </a:bodyPr>
          <a:lstStyle/>
          <a:p>
            <a:r>
              <a:rPr lang="vi-VN" sz="2000" dirty="0">
                <a:solidFill>
                  <a:schemeClr val="tx1"/>
                </a:solidFill>
                <a:latin typeface="Times New Roman" panose="02020603050405020304" pitchFamily="18" charset="0"/>
              </a:rPr>
              <a:t>- </a:t>
            </a:r>
            <a:r>
              <a:rPr lang="en-US" sz="2000" dirty="0" err="1">
                <a:solidFill>
                  <a:schemeClr val="tx1"/>
                </a:solidFill>
                <a:latin typeface="Times New Roman" panose="02020603050405020304" pitchFamily="18" charset="0"/>
              </a:rPr>
              <a:t>Xem</a:t>
            </a:r>
            <a:r>
              <a:rPr lang="en-US" sz="2000" dirty="0">
                <a:solidFill>
                  <a:schemeClr val="tx1"/>
                </a:solidFill>
                <a:latin typeface="Times New Roman" panose="02020603050405020304" pitchFamily="18" charset="0"/>
              </a:rPr>
              <a:t> </a:t>
            </a:r>
            <a:r>
              <a:rPr lang="vi-VN" sz="2000" dirty="0">
                <a:solidFill>
                  <a:schemeClr val="tx1"/>
                </a:solidFill>
                <a:latin typeface="Times New Roman" panose="02020603050405020304" pitchFamily="18" charset="0"/>
              </a:rPr>
              <a:t>xét con người trong mối quan hệ xã hội, giai cấp, giới tính, lứa tuổi trong khối thống nhất cộng đồng dân tộc và quan hệ với các quốc gia dân tộc khác trên thế giới.</a:t>
            </a:r>
          </a:p>
          <a:p>
            <a:endParaRPr lang="en-US" sz="2000" dirty="0">
              <a:solidFill>
                <a:schemeClr val="tx1"/>
              </a:solidFill>
            </a:endParaRPr>
          </a:p>
        </p:txBody>
      </p:sp>
      <p:pic>
        <p:nvPicPr>
          <p:cNvPr id="2050" name="Picture 2" descr="Hình ảnh nhân dân trong kỉ niệm của nhà thơ được thể hiện qua những con  người cụ thể nào? - Những bài văn hay lớp 12 - Vanhay.net">
            <a:extLst>
              <a:ext uri="{FF2B5EF4-FFF2-40B4-BE49-F238E27FC236}">
                <a16:creationId xmlns:a16="http://schemas.microsoft.com/office/drawing/2014/main" id="{8C32F120-4267-46B7-A940-A1B064AB03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6518" y="1017725"/>
            <a:ext cx="3554835" cy="3036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76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2"/>
                                        </p:tgtEl>
                                        <p:attrNameLst>
                                          <p:attrName>style.visibility</p:attrName>
                                        </p:attrNameLst>
                                      </p:cBhvr>
                                      <p:to>
                                        <p:strVal val="visible"/>
                                      </p:to>
                                    </p:set>
                                    <p:animEffect transition="in" filter="fade">
                                      <p:cBhvr>
                                        <p:cTn id="7" dur="500"/>
                                        <p:tgtEl>
                                          <p:spTgt spid="66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2000"/>
                                        <p:tgtEl>
                                          <p:spTgt spid="2"/>
                                        </p:tgtEl>
                                      </p:cBhvr>
                                    </p:animEffect>
                                  </p:childTnLst>
                                </p:cTn>
                              </p:par>
                              <p:par>
                                <p:cTn id="13" presetID="21" presetClass="entr" presetSubtype="1"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wheel(1)">
                                      <p:cBhvr>
                                        <p:cTn id="15" dur="2000"/>
                                        <p:tgtEl>
                                          <p:spTgt spid="2050"/>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0" fill="hold"/>
                                        <p:tgtEl>
                                          <p:spTgt spid="3"/>
                                        </p:tgtEl>
                                        <p:attrNameLst>
                                          <p:attrName>ppt_w</p:attrName>
                                        </p:attrNameLst>
                                      </p:cBhvr>
                                      <p:tavLst>
                                        <p:tav tm="0">
                                          <p:val>
                                            <p:fltVal val="0"/>
                                          </p:val>
                                        </p:tav>
                                        <p:tav tm="100000">
                                          <p:val>
                                            <p:strVal val="#ppt_w"/>
                                          </p:val>
                                        </p:tav>
                                      </p:tavLst>
                                    </p:anim>
                                    <p:anim calcmode="lin" valueType="num">
                                      <p:cBhvr>
                                        <p:cTn id="21" dur="1000" fill="hold"/>
                                        <p:tgtEl>
                                          <p:spTgt spid="3"/>
                                        </p:tgtEl>
                                        <p:attrNameLst>
                                          <p:attrName>ppt_h</p:attrName>
                                        </p:attrNameLst>
                                      </p:cBhvr>
                                      <p:tavLst>
                                        <p:tav tm="0">
                                          <p:val>
                                            <p:fltVal val="0"/>
                                          </p:val>
                                        </p:tav>
                                        <p:tav tm="100000">
                                          <p:val>
                                            <p:strVal val="#ppt_h"/>
                                          </p:val>
                                        </p:tav>
                                      </p:tavLst>
                                    </p:anim>
                                    <p:anim calcmode="lin" valueType="num">
                                      <p:cBhvr>
                                        <p:cTn id="22" dur="1000" fill="hold"/>
                                        <p:tgtEl>
                                          <p:spTgt spid="3"/>
                                        </p:tgtEl>
                                        <p:attrNameLst>
                                          <p:attrName>style.rotation</p:attrName>
                                        </p:attrNameLst>
                                      </p:cBhvr>
                                      <p:tavLst>
                                        <p:tav tm="0">
                                          <p:val>
                                            <p:fltVal val="90"/>
                                          </p:val>
                                        </p:tav>
                                        <p:tav tm="100000">
                                          <p:val>
                                            <p:fltVal val="0"/>
                                          </p:val>
                                        </p:tav>
                                      </p:tavLst>
                                    </p:anim>
                                    <p:animEffect transition="in" filter="fade">
                                      <p:cBhvr>
                                        <p:cTn id="2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2" grpId="0"/>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62" name="Google Shape;662;p39"/>
          <p:cNvSpPr txBox="1">
            <a:spLocks noGrp="1"/>
          </p:cNvSpPr>
          <p:nvPr>
            <p:ph type="title"/>
          </p:nvPr>
        </p:nvSpPr>
        <p:spPr>
          <a:xfrm>
            <a:off x="720000" y="445025"/>
            <a:ext cx="7704000" cy="572700"/>
          </a:xfrm>
          <a:prstGeom prst="rect">
            <a:avLst/>
          </a:prstGeom>
        </p:spPr>
        <p:txBody>
          <a:bodyPr spcFirstLastPara="1" wrap="square" lIns="36000" tIns="36000" rIns="36000" bIns="36000" anchor="t" anchorCtr="0">
            <a:noAutofit/>
          </a:bodyPr>
          <a:lstStyle/>
          <a:p>
            <a:pPr lvl="0"/>
            <a:r>
              <a:rPr lang="en-US" sz="2800" b="1" dirty="0">
                <a:solidFill>
                  <a:srgbClr val="002060"/>
                </a:solidFill>
              </a:rPr>
              <a:t>3</a:t>
            </a:r>
            <a:r>
              <a:rPr lang="vi-VN" sz="2800" b="1" dirty="0" smtClean="0">
                <a:solidFill>
                  <a:srgbClr val="002060"/>
                </a:solidFill>
              </a:rPr>
              <a:t>. </a:t>
            </a:r>
            <a:r>
              <a:rPr lang="vi-VN" sz="2800" b="1" dirty="0">
                <a:solidFill>
                  <a:srgbClr val="002060"/>
                </a:solidFill>
              </a:rPr>
              <a:t>Bản chất của con người mang tính xã hội</a:t>
            </a:r>
          </a:p>
        </p:txBody>
      </p:sp>
      <p:pic>
        <p:nvPicPr>
          <p:cNvPr id="4" name="Picture 3">
            <a:extLst>
              <a:ext uri="{FF2B5EF4-FFF2-40B4-BE49-F238E27FC236}">
                <a16:creationId xmlns:a16="http://schemas.microsoft.com/office/drawing/2014/main" id="{7DB95818-B013-4856-A58B-63E52B08426E}"/>
              </a:ext>
            </a:extLst>
          </p:cNvPr>
          <p:cNvPicPr>
            <a:picLocks noChangeAspect="1"/>
          </p:cNvPicPr>
          <p:nvPr/>
        </p:nvPicPr>
        <p:blipFill>
          <a:blip r:embed="rId3"/>
          <a:stretch>
            <a:fillRect/>
          </a:stretch>
        </p:blipFill>
        <p:spPr>
          <a:xfrm>
            <a:off x="916724" y="1068084"/>
            <a:ext cx="1838325" cy="1631257"/>
          </a:xfrm>
          <a:prstGeom prst="rect">
            <a:avLst/>
          </a:prstGeom>
          <a:ln>
            <a:noFill/>
          </a:ln>
          <a:effectLst>
            <a:outerShdw blurRad="190500" algn="tl" rotWithShape="0">
              <a:srgbClr val="000000">
                <a:alpha val="70000"/>
              </a:srgbClr>
            </a:outerShdw>
          </a:effectLst>
        </p:spPr>
      </p:pic>
      <p:sp>
        <p:nvSpPr>
          <p:cNvPr id="5" name="Rectangle 4">
            <a:extLst>
              <a:ext uri="{FF2B5EF4-FFF2-40B4-BE49-F238E27FC236}">
                <a16:creationId xmlns:a16="http://schemas.microsoft.com/office/drawing/2014/main" id="{5063B0EB-F164-4FD2-9274-613B5C14243E}"/>
              </a:ext>
            </a:extLst>
          </p:cNvPr>
          <p:cNvSpPr/>
          <p:nvPr/>
        </p:nvSpPr>
        <p:spPr>
          <a:xfrm>
            <a:off x="3198521" y="1025572"/>
            <a:ext cx="5372456" cy="1323439"/>
          </a:xfrm>
          <a:prstGeom prst="rect">
            <a:avLst/>
          </a:prstGeom>
        </p:spPr>
        <p:txBody>
          <a:bodyPr wrap="square">
            <a:spAutoFit/>
          </a:bodyPr>
          <a:lstStyle/>
          <a:p>
            <a:r>
              <a:rPr lang="vi-VN" sz="2000" dirty="0">
                <a:solidFill>
                  <a:srgbClr val="FF0000"/>
                </a:solidFill>
                <a:latin typeface="Times New Roman" panose="02020603050405020304" pitchFamily="18" charset="0"/>
              </a:rPr>
              <a:t>Bản chất con người không phải là một cái trừu tượng cố hữu của cá nhân riêng biệt. Trong tính hiện thực của nó, bản chất con người là tổng hòa những quan hệ xã hội</a:t>
            </a:r>
          </a:p>
        </p:txBody>
      </p:sp>
      <p:sp>
        <p:nvSpPr>
          <p:cNvPr id="7" name="TextBox 6">
            <a:extLst>
              <a:ext uri="{FF2B5EF4-FFF2-40B4-BE49-F238E27FC236}">
                <a16:creationId xmlns:a16="http://schemas.microsoft.com/office/drawing/2014/main" id="{4D9769D9-BF77-45D3-8A1A-BCCF2B4B129F}"/>
              </a:ext>
            </a:extLst>
          </p:cNvPr>
          <p:cNvSpPr txBox="1"/>
          <p:nvPr/>
        </p:nvSpPr>
        <p:spPr>
          <a:xfrm>
            <a:off x="2817804" y="831764"/>
            <a:ext cx="527693" cy="1107996"/>
          </a:xfrm>
          <a:prstGeom prst="rect">
            <a:avLst/>
          </a:prstGeom>
          <a:noFill/>
        </p:spPr>
        <p:txBody>
          <a:bodyPr wrap="square" rtlCol="0">
            <a:spAutoFit/>
          </a:bodyPr>
          <a:lstStyle/>
          <a:p>
            <a:r>
              <a:rPr lang="vi-VN" sz="6600" dirty="0">
                <a:solidFill>
                  <a:srgbClr val="FF0000"/>
                </a:solidFill>
                <a:latin typeface="Times New Roman" panose="02020603050405020304" pitchFamily="18" charset="0"/>
              </a:rPr>
              <a:t>“</a:t>
            </a:r>
            <a:endParaRPr lang="en-US" dirty="0"/>
          </a:p>
        </p:txBody>
      </p:sp>
      <p:sp>
        <p:nvSpPr>
          <p:cNvPr id="8" name="TextBox 7">
            <a:extLst>
              <a:ext uri="{FF2B5EF4-FFF2-40B4-BE49-F238E27FC236}">
                <a16:creationId xmlns:a16="http://schemas.microsoft.com/office/drawing/2014/main" id="{FCC59E52-D696-492A-920D-34C4F3581296}"/>
              </a:ext>
            </a:extLst>
          </p:cNvPr>
          <p:cNvSpPr txBox="1"/>
          <p:nvPr/>
        </p:nvSpPr>
        <p:spPr>
          <a:xfrm>
            <a:off x="4602606" y="3791907"/>
            <a:ext cx="956930" cy="1107996"/>
          </a:xfrm>
          <a:prstGeom prst="rect">
            <a:avLst/>
          </a:prstGeom>
          <a:noFill/>
        </p:spPr>
        <p:txBody>
          <a:bodyPr wrap="square" rtlCol="0">
            <a:spAutoFit/>
          </a:bodyPr>
          <a:lstStyle/>
          <a:p>
            <a:r>
              <a:rPr lang="vi-VN" sz="6600" dirty="0">
                <a:solidFill>
                  <a:srgbClr val="FF0000"/>
                </a:solidFill>
                <a:latin typeface="Times New Roman" panose="02020603050405020304" pitchFamily="18" charset="0"/>
              </a:rPr>
              <a:t>”</a:t>
            </a:r>
            <a:endParaRPr lang="en-US" sz="6600" dirty="0"/>
          </a:p>
        </p:txBody>
      </p:sp>
      <p:pic>
        <p:nvPicPr>
          <p:cNvPr id="3074" name="Picture 2" descr="Hồ Chí Minh – Wikipedia tiếng Việt">
            <a:extLst>
              <a:ext uri="{FF2B5EF4-FFF2-40B4-BE49-F238E27FC236}">
                <a16:creationId xmlns:a16="http://schemas.microsoft.com/office/drawing/2014/main" id="{CB3A068C-9523-46A2-8D78-D8A969F90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259" y="3020625"/>
            <a:ext cx="1991545" cy="16778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10AC455-3DE0-4469-B0F7-71C7BE7E8D5C}"/>
              </a:ext>
            </a:extLst>
          </p:cNvPr>
          <p:cNvSpPr txBox="1"/>
          <p:nvPr/>
        </p:nvSpPr>
        <p:spPr>
          <a:xfrm>
            <a:off x="2863270" y="2795288"/>
            <a:ext cx="527693" cy="1107996"/>
          </a:xfrm>
          <a:prstGeom prst="rect">
            <a:avLst/>
          </a:prstGeom>
          <a:noFill/>
        </p:spPr>
        <p:txBody>
          <a:bodyPr wrap="square" rtlCol="0">
            <a:spAutoFit/>
          </a:bodyPr>
          <a:lstStyle/>
          <a:p>
            <a:r>
              <a:rPr lang="vi-VN" sz="6600" dirty="0">
                <a:solidFill>
                  <a:srgbClr val="FF0000"/>
                </a:solidFill>
                <a:latin typeface="Times New Roman" panose="02020603050405020304" pitchFamily="18" charset="0"/>
              </a:rPr>
              <a:t>“</a:t>
            </a:r>
            <a:endParaRPr lang="en-US" dirty="0"/>
          </a:p>
        </p:txBody>
      </p:sp>
      <p:sp>
        <p:nvSpPr>
          <p:cNvPr id="12" name="Rectangle 11">
            <a:extLst>
              <a:ext uri="{FF2B5EF4-FFF2-40B4-BE49-F238E27FC236}">
                <a16:creationId xmlns:a16="http://schemas.microsoft.com/office/drawing/2014/main" id="{A2CA7E97-B494-46FF-A61C-7260EC900E43}"/>
              </a:ext>
            </a:extLst>
          </p:cNvPr>
          <p:cNvSpPr/>
          <p:nvPr/>
        </p:nvSpPr>
        <p:spPr>
          <a:xfrm>
            <a:off x="3345497" y="3009641"/>
            <a:ext cx="4572000" cy="1805623"/>
          </a:xfrm>
          <a:prstGeom prst="rect">
            <a:avLst/>
          </a:prstGeom>
        </p:spPr>
        <p:txBody>
          <a:bodyPr>
            <a:spAutoFit/>
          </a:bodyPr>
          <a:lstStyle/>
          <a:p>
            <a:pPr algn="just">
              <a:spcBef>
                <a:spcPts val="375"/>
              </a:spcBef>
              <a:spcAft>
                <a:spcPts val="375"/>
              </a:spcAft>
            </a:pPr>
            <a:r>
              <a:rPr lang="vi-VN" sz="2000" dirty="0">
                <a:solidFill>
                  <a:srgbClr val="FF0000"/>
                </a:solidFill>
                <a:latin typeface="+mj-lt"/>
              </a:rPr>
              <a:t>Con người là sự tổng hợp các quan hệ xã hội từ hẹp đến rộng, chủ yếu là: quan hệ anh, em; cha, con; chồng, vợ; đồng nghiệp, đồng bào…</a:t>
            </a:r>
            <a:endParaRPr lang="vi-VN" sz="2000" dirty="0">
              <a:latin typeface="+mj-lt"/>
            </a:endParaRPr>
          </a:p>
          <a:p>
            <a:r>
              <a:rPr lang="vi-VN" dirty="0"/>
              <a:t/>
            </a:r>
            <a:br>
              <a:rPr lang="vi-VN" dirty="0"/>
            </a:br>
            <a:endParaRPr lang="en-US" dirty="0"/>
          </a:p>
        </p:txBody>
      </p:sp>
      <p:sp>
        <p:nvSpPr>
          <p:cNvPr id="18" name="TextBox 17">
            <a:extLst>
              <a:ext uri="{FF2B5EF4-FFF2-40B4-BE49-F238E27FC236}">
                <a16:creationId xmlns:a16="http://schemas.microsoft.com/office/drawing/2014/main" id="{5335A546-11ED-4B87-ABAE-80942B34468B}"/>
              </a:ext>
            </a:extLst>
          </p:cNvPr>
          <p:cNvSpPr txBox="1"/>
          <p:nvPr/>
        </p:nvSpPr>
        <p:spPr>
          <a:xfrm>
            <a:off x="5490252" y="1771931"/>
            <a:ext cx="956930" cy="1107996"/>
          </a:xfrm>
          <a:prstGeom prst="rect">
            <a:avLst/>
          </a:prstGeom>
          <a:noFill/>
        </p:spPr>
        <p:txBody>
          <a:bodyPr wrap="square" rtlCol="0">
            <a:spAutoFit/>
          </a:bodyPr>
          <a:lstStyle/>
          <a:p>
            <a:r>
              <a:rPr lang="vi-VN" sz="6600" dirty="0">
                <a:solidFill>
                  <a:srgbClr val="FF0000"/>
                </a:solidFill>
                <a:latin typeface="Times New Roman" panose="02020603050405020304" pitchFamily="18" charset="0"/>
              </a:rPr>
              <a:t>”</a:t>
            </a:r>
            <a:endParaRPr lang="en-US" sz="6600" dirty="0"/>
          </a:p>
        </p:txBody>
      </p:sp>
    </p:spTree>
    <p:extLst>
      <p:ext uri="{BB962C8B-B14F-4D97-AF65-F5344CB8AC3E}">
        <p14:creationId xmlns:p14="http://schemas.microsoft.com/office/powerpoint/2010/main" val="304057226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62"/>
                                        </p:tgtEl>
                                        <p:attrNameLst>
                                          <p:attrName>style.visibility</p:attrName>
                                        </p:attrNameLst>
                                      </p:cBhvr>
                                      <p:to>
                                        <p:strVal val="visible"/>
                                      </p:to>
                                    </p:set>
                                    <p:anim calcmode="lin" valueType="num">
                                      <p:cBhvr additive="base">
                                        <p:cTn id="7" dur="500" fill="hold"/>
                                        <p:tgtEl>
                                          <p:spTgt spid="662"/>
                                        </p:tgtEl>
                                        <p:attrNameLst>
                                          <p:attrName>ppt_x</p:attrName>
                                        </p:attrNameLst>
                                      </p:cBhvr>
                                      <p:tavLst>
                                        <p:tav tm="0">
                                          <p:val>
                                            <p:strVal val="#ppt_x"/>
                                          </p:val>
                                        </p:tav>
                                        <p:tav tm="100000">
                                          <p:val>
                                            <p:strVal val="#ppt_x"/>
                                          </p:val>
                                        </p:tav>
                                      </p:tavLst>
                                    </p:anim>
                                    <p:anim calcmode="lin" valueType="num">
                                      <p:cBhvr additive="base">
                                        <p:cTn id="8" dur="500" fill="hold"/>
                                        <p:tgtEl>
                                          <p:spTgt spid="6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ppt_x"/>
                                          </p:val>
                                        </p:tav>
                                        <p:tav tm="100000">
                                          <p:val>
                                            <p:strVal val="#ppt_x"/>
                                          </p:val>
                                        </p:tav>
                                      </p:tavLst>
                                    </p:anim>
                                    <p:anim calcmode="lin" valueType="num">
                                      <p:cBhvr additive="base">
                                        <p:cTn id="2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074"/>
                                        </p:tgtEl>
                                        <p:attrNameLst>
                                          <p:attrName>style.visibility</p:attrName>
                                        </p:attrNameLst>
                                      </p:cBhvr>
                                      <p:to>
                                        <p:strVal val="visible"/>
                                      </p:to>
                                    </p:set>
                                    <p:animEffect transition="in" filter="randombar(horizontal)">
                                      <p:cBhvr>
                                        <p:cTn id="32" dur="500"/>
                                        <p:tgtEl>
                                          <p:spTgt spid="3074"/>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2" grpId="0"/>
      <p:bldP spid="5" grpId="0"/>
      <p:bldP spid="7" grpId="0"/>
      <p:bldP spid="8" grpId="0"/>
      <p:bldP spid="13" grpId="0"/>
      <p:bldP spid="12"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42"/>
          <p:cNvSpPr txBox="1">
            <a:spLocks noGrp="1"/>
          </p:cNvSpPr>
          <p:nvPr>
            <p:ph type="title"/>
          </p:nvPr>
        </p:nvSpPr>
        <p:spPr>
          <a:xfrm>
            <a:off x="3365389" y="778261"/>
            <a:ext cx="3287400" cy="12159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None/>
            </a:pPr>
            <a:r>
              <a:rPr lang="en-US" sz="6200" b="1" dirty="0" smtClean="0">
                <a:solidFill>
                  <a:srgbClr val="002060"/>
                </a:solidFill>
                <a:latin typeface="Times New Roman" panose="02020603050405020304" pitchFamily="18" charset="0"/>
                <a:cs typeface="Times New Roman" panose="02020603050405020304" pitchFamily="18" charset="0"/>
              </a:rPr>
              <a:t>II</a:t>
            </a:r>
            <a:endParaRPr sz="6200" b="1" dirty="0">
              <a:solidFill>
                <a:srgbClr val="002060"/>
              </a:solidFill>
              <a:latin typeface="Times New Roman" panose="02020603050405020304" pitchFamily="18" charset="0"/>
              <a:cs typeface="Times New Roman" panose="02020603050405020304" pitchFamily="18" charset="0"/>
            </a:endParaRPr>
          </a:p>
        </p:txBody>
      </p:sp>
      <p:sp>
        <p:nvSpPr>
          <p:cNvPr id="726" name="Google Shape;726;p42"/>
          <p:cNvSpPr/>
          <p:nvPr/>
        </p:nvSpPr>
        <p:spPr>
          <a:xfrm rot="10800000" flipH="1">
            <a:off x="5086458" y="1788583"/>
            <a:ext cx="2209949" cy="45719"/>
          </a:xfrm>
          <a:custGeom>
            <a:avLst/>
            <a:gdLst/>
            <a:ahLst/>
            <a:cxnLst/>
            <a:rect l="l" t="t" r="r" b="b"/>
            <a:pathLst>
              <a:path w="6597" h="178" extrusionOk="0">
                <a:moveTo>
                  <a:pt x="3591" y="0"/>
                </a:moveTo>
                <a:cubicBezTo>
                  <a:pt x="3494" y="0"/>
                  <a:pt x="3397" y="0"/>
                  <a:pt x="3301" y="1"/>
                </a:cubicBezTo>
                <a:cubicBezTo>
                  <a:pt x="3015" y="1"/>
                  <a:pt x="1" y="43"/>
                  <a:pt x="1" y="90"/>
                </a:cubicBezTo>
                <a:cubicBezTo>
                  <a:pt x="74" y="125"/>
                  <a:pt x="186" y="134"/>
                  <a:pt x="303" y="134"/>
                </a:cubicBezTo>
                <a:cubicBezTo>
                  <a:pt x="414" y="134"/>
                  <a:pt x="529" y="126"/>
                  <a:pt x="617" y="126"/>
                </a:cubicBezTo>
                <a:cubicBezTo>
                  <a:pt x="634" y="126"/>
                  <a:pt x="650" y="126"/>
                  <a:pt x="665" y="127"/>
                </a:cubicBezTo>
                <a:cubicBezTo>
                  <a:pt x="954" y="140"/>
                  <a:pt x="1244" y="148"/>
                  <a:pt x="1533" y="157"/>
                </a:cubicBezTo>
                <a:cubicBezTo>
                  <a:pt x="2122" y="169"/>
                  <a:pt x="2713" y="177"/>
                  <a:pt x="3301" y="177"/>
                </a:cubicBezTo>
                <a:cubicBezTo>
                  <a:pt x="3587" y="177"/>
                  <a:pt x="6596" y="152"/>
                  <a:pt x="6596" y="90"/>
                </a:cubicBezTo>
                <a:cubicBezTo>
                  <a:pt x="6592" y="35"/>
                  <a:pt x="5165" y="22"/>
                  <a:pt x="5069" y="18"/>
                </a:cubicBezTo>
                <a:cubicBezTo>
                  <a:pt x="4577" y="8"/>
                  <a:pt x="4083" y="0"/>
                  <a:pt x="3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135655" y="693200"/>
            <a:ext cx="3676207" cy="4139543"/>
          </a:xfrm>
          <a:prstGeom prst="rect">
            <a:avLst/>
          </a:prstGeom>
        </p:spPr>
      </p:pic>
      <p:sp>
        <p:nvSpPr>
          <p:cNvPr id="4" name="TextBox 3"/>
          <p:cNvSpPr txBox="1"/>
          <p:nvPr/>
        </p:nvSpPr>
        <p:spPr>
          <a:xfrm>
            <a:off x="3613212" y="1994161"/>
            <a:ext cx="5433134" cy="3323987"/>
          </a:xfrm>
          <a:prstGeom prst="rect">
            <a:avLst/>
          </a:prstGeom>
          <a:noFill/>
        </p:spPr>
        <p:txBody>
          <a:bodyPr wrap="square" rtlCol="0">
            <a:spAutoFit/>
          </a:bodyPr>
          <a:lstStyle/>
          <a:p>
            <a:pPr algn="ctr"/>
            <a:r>
              <a:rPr lang="en-US" sz="4200" b="1" dirty="0" err="1">
                <a:solidFill>
                  <a:srgbClr val="002060"/>
                </a:solidFill>
                <a:latin typeface="Times New Roman" panose="02020603050405020304" pitchFamily="18" charset="0"/>
                <a:cs typeface="Times New Roman" panose="02020603050405020304" pitchFamily="18" charset="0"/>
              </a:rPr>
              <a:t>Quan</a:t>
            </a:r>
            <a:r>
              <a:rPr lang="en-US" sz="4200" b="1" dirty="0">
                <a:solidFill>
                  <a:srgbClr val="002060"/>
                </a:solidFill>
                <a:latin typeface="Times New Roman" panose="02020603050405020304" pitchFamily="18" charset="0"/>
                <a:cs typeface="Times New Roman" panose="02020603050405020304" pitchFamily="18" charset="0"/>
              </a:rPr>
              <a:t> </a:t>
            </a:r>
            <a:r>
              <a:rPr lang="en-US" sz="4200" b="1" dirty="0" err="1">
                <a:solidFill>
                  <a:srgbClr val="002060"/>
                </a:solidFill>
                <a:latin typeface="Times New Roman" panose="02020603050405020304" pitchFamily="18" charset="0"/>
                <a:cs typeface="Times New Roman" panose="02020603050405020304" pitchFamily="18" charset="0"/>
              </a:rPr>
              <a:t>điểm</a:t>
            </a:r>
            <a:r>
              <a:rPr lang="en-US" sz="4200" b="1" dirty="0">
                <a:solidFill>
                  <a:srgbClr val="002060"/>
                </a:solidFill>
                <a:latin typeface="Times New Roman" panose="02020603050405020304" pitchFamily="18" charset="0"/>
                <a:cs typeface="Times New Roman" panose="02020603050405020304" pitchFamily="18" charset="0"/>
              </a:rPr>
              <a:t> </a:t>
            </a:r>
            <a:r>
              <a:rPr lang="en-US" sz="4200" b="1" dirty="0" err="1">
                <a:solidFill>
                  <a:srgbClr val="002060"/>
                </a:solidFill>
                <a:latin typeface="Times New Roman" panose="02020603050405020304" pitchFamily="18" charset="0"/>
                <a:cs typeface="Times New Roman" panose="02020603050405020304" pitchFamily="18" charset="0"/>
              </a:rPr>
              <a:t>của</a:t>
            </a:r>
            <a:r>
              <a:rPr lang="en-US" sz="4200" b="1" dirty="0">
                <a:solidFill>
                  <a:srgbClr val="002060"/>
                </a:solidFill>
                <a:latin typeface="Times New Roman" panose="02020603050405020304" pitchFamily="18" charset="0"/>
                <a:cs typeface="Times New Roman" panose="02020603050405020304" pitchFamily="18" charset="0"/>
              </a:rPr>
              <a:t> HCM </a:t>
            </a:r>
            <a:r>
              <a:rPr lang="en-US" sz="4200" b="1" dirty="0" err="1">
                <a:solidFill>
                  <a:srgbClr val="002060"/>
                </a:solidFill>
                <a:latin typeface="Times New Roman" panose="02020603050405020304" pitchFamily="18" charset="0"/>
                <a:cs typeface="Times New Roman" panose="02020603050405020304" pitchFamily="18" charset="0"/>
              </a:rPr>
              <a:t>về</a:t>
            </a:r>
            <a:r>
              <a:rPr lang="en-US" sz="4200" b="1" dirty="0">
                <a:solidFill>
                  <a:srgbClr val="002060"/>
                </a:solidFill>
                <a:latin typeface="Times New Roman" panose="02020603050405020304" pitchFamily="18" charset="0"/>
                <a:cs typeface="Times New Roman" panose="02020603050405020304" pitchFamily="18" charset="0"/>
              </a:rPr>
              <a:t> </a:t>
            </a:r>
            <a:r>
              <a:rPr lang="en-US" sz="4200" b="1" dirty="0" err="1">
                <a:solidFill>
                  <a:srgbClr val="002060"/>
                </a:solidFill>
                <a:latin typeface="Times New Roman" panose="02020603050405020304" pitchFamily="18" charset="0"/>
                <a:cs typeface="Times New Roman" panose="02020603050405020304" pitchFamily="18" charset="0"/>
              </a:rPr>
              <a:t>vai</a:t>
            </a:r>
            <a:r>
              <a:rPr lang="en-US" sz="4200" b="1" dirty="0">
                <a:solidFill>
                  <a:srgbClr val="002060"/>
                </a:solidFill>
                <a:latin typeface="Times New Roman" panose="02020603050405020304" pitchFamily="18" charset="0"/>
                <a:cs typeface="Times New Roman" panose="02020603050405020304" pitchFamily="18" charset="0"/>
              </a:rPr>
              <a:t> </a:t>
            </a:r>
            <a:r>
              <a:rPr lang="en-US" sz="4200" b="1" dirty="0" err="1">
                <a:solidFill>
                  <a:srgbClr val="002060"/>
                </a:solidFill>
                <a:latin typeface="Times New Roman" panose="02020603050405020304" pitchFamily="18" charset="0"/>
                <a:cs typeface="Times New Roman" panose="02020603050405020304" pitchFamily="18" charset="0"/>
              </a:rPr>
              <a:t>trò</a:t>
            </a:r>
            <a:r>
              <a:rPr lang="en-US" sz="4200" b="1" dirty="0">
                <a:solidFill>
                  <a:srgbClr val="002060"/>
                </a:solidFill>
                <a:latin typeface="Times New Roman" panose="02020603050405020304" pitchFamily="18" charset="0"/>
                <a:cs typeface="Times New Roman" panose="02020603050405020304" pitchFamily="18" charset="0"/>
              </a:rPr>
              <a:t> </a:t>
            </a:r>
            <a:r>
              <a:rPr lang="en-US" sz="4200" b="1" dirty="0" err="1">
                <a:solidFill>
                  <a:srgbClr val="002060"/>
                </a:solidFill>
                <a:latin typeface="Times New Roman" panose="02020603050405020304" pitchFamily="18" charset="0"/>
                <a:cs typeface="Times New Roman" panose="02020603050405020304" pitchFamily="18" charset="0"/>
              </a:rPr>
              <a:t>của</a:t>
            </a:r>
            <a:r>
              <a:rPr lang="en-US" sz="4200" b="1" dirty="0">
                <a:solidFill>
                  <a:srgbClr val="002060"/>
                </a:solidFill>
                <a:latin typeface="Times New Roman" panose="02020603050405020304" pitchFamily="18" charset="0"/>
                <a:cs typeface="Times New Roman" panose="02020603050405020304" pitchFamily="18" charset="0"/>
              </a:rPr>
              <a:t> con </a:t>
            </a:r>
            <a:r>
              <a:rPr lang="en-US" sz="4200" b="1" dirty="0" err="1">
                <a:solidFill>
                  <a:srgbClr val="002060"/>
                </a:solidFill>
                <a:latin typeface="Times New Roman" panose="02020603050405020304" pitchFamily="18" charset="0"/>
                <a:cs typeface="Times New Roman" panose="02020603050405020304" pitchFamily="18" charset="0"/>
              </a:rPr>
              <a:t>người</a:t>
            </a:r>
            <a:r>
              <a:rPr lang="en-US" sz="4200" b="1" dirty="0">
                <a:solidFill>
                  <a:srgbClr val="002060"/>
                </a:solidFill>
                <a:latin typeface="Times New Roman" panose="02020603050405020304" pitchFamily="18" charset="0"/>
                <a:cs typeface="Times New Roman" panose="02020603050405020304" pitchFamily="18" charset="0"/>
              </a:rPr>
              <a:t> </a:t>
            </a:r>
            <a:r>
              <a:rPr lang="en-US" sz="4200" b="1" dirty="0" err="1">
                <a:solidFill>
                  <a:srgbClr val="002060"/>
                </a:solidFill>
                <a:latin typeface="Times New Roman" panose="02020603050405020304" pitchFamily="18" charset="0"/>
                <a:cs typeface="Times New Roman" panose="02020603050405020304" pitchFamily="18" charset="0"/>
              </a:rPr>
              <a:t>và</a:t>
            </a:r>
            <a:r>
              <a:rPr lang="en-US" sz="4200" b="1" dirty="0">
                <a:solidFill>
                  <a:srgbClr val="002060"/>
                </a:solidFill>
                <a:latin typeface="Times New Roman" panose="02020603050405020304" pitchFamily="18" charset="0"/>
                <a:cs typeface="Times New Roman" panose="02020603050405020304" pitchFamily="18" charset="0"/>
              </a:rPr>
              <a:t> </a:t>
            </a:r>
            <a:r>
              <a:rPr lang="en-US" sz="4200" b="1" dirty="0" err="1">
                <a:solidFill>
                  <a:srgbClr val="002060"/>
                </a:solidFill>
                <a:latin typeface="Times New Roman" panose="02020603050405020304" pitchFamily="18" charset="0"/>
                <a:cs typeface="Times New Roman" panose="02020603050405020304" pitchFamily="18" charset="0"/>
              </a:rPr>
              <a:t>chiến</a:t>
            </a:r>
            <a:r>
              <a:rPr lang="en-US" sz="4200" b="1" dirty="0">
                <a:solidFill>
                  <a:srgbClr val="002060"/>
                </a:solidFill>
                <a:latin typeface="Times New Roman" panose="02020603050405020304" pitchFamily="18" charset="0"/>
                <a:cs typeface="Times New Roman" panose="02020603050405020304" pitchFamily="18" charset="0"/>
              </a:rPr>
              <a:t> </a:t>
            </a:r>
            <a:r>
              <a:rPr lang="en-US" sz="4200" b="1" dirty="0" err="1">
                <a:solidFill>
                  <a:srgbClr val="002060"/>
                </a:solidFill>
                <a:latin typeface="Times New Roman" panose="02020603050405020304" pitchFamily="18" charset="0"/>
                <a:cs typeface="Times New Roman" panose="02020603050405020304" pitchFamily="18" charset="0"/>
              </a:rPr>
              <a:t>lược</a:t>
            </a:r>
            <a:r>
              <a:rPr lang="en-US" sz="4200" b="1" dirty="0">
                <a:solidFill>
                  <a:srgbClr val="002060"/>
                </a:solidFill>
                <a:latin typeface="Times New Roman" panose="02020603050405020304" pitchFamily="18" charset="0"/>
                <a:cs typeface="Times New Roman" panose="02020603050405020304" pitchFamily="18" charset="0"/>
              </a:rPr>
              <a:t> “</a:t>
            </a:r>
            <a:r>
              <a:rPr lang="en-US" sz="4200" b="1" dirty="0" err="1">
                <a:solidFill>
                  <a:srgbClr val="002060"/>
                </a:solidFill>
                <a:latin typeface="Times New Roman" panose="02020603050405020304" pitchFamily="18" charset="0"/>
                <a:cs typeface="Times New Roman" panose="02020603050405020304" pitchFamily="18" charset="0"/>
              </a:rPr>
              <a:t>Trồng</a:t>
            </a:r>
            <a:r>
              <a:rPr lang="en-US" sz="4200" b="1" dirty="0">
                <a:solidFill>
                  <a:srgbClr val="002060"/>
                </a:solidFill>
                <a:latin typeface="Times New Roman" panose="02020603050405020304" pitchFamily="18" charset="0"/>
                <a:cs typeface="Times New Roman" panose="02020603050405020304" pitchFamily="18" charset="0"/>
              </a:rPr>
              <a:t> </a:t>
            </a:r>
            <a:r>
              <a:rPr lang="en-US" sz="4200" b="1" dirty="0" err="1">
                <a:solidFill>
                  <a:srgbClr val="002060"/>
                </a:solidFill>
                <a:latin typeface="Times New Roman" panose="02020603050405020304" pitchFamily="18" charset="0"/>
                <a:cs typeface="Times New Roman" panose="02020603050405020304" pitchFamily="18" charset="0"/>
              </a:rPr>
              <a:t>người</a:t>
            </a:r>
            <a:r>
              <a:rPr lang="en-US" sz="4200" b="1" dirty="0">
                <a:solidFill>
                  <a:srgbClr val="002060"/>
                </a:solidFill>
                <a:latin typeface="Times New Roman" panose="02020603050405020304" pitchFamily="18" charset="0"/>
                <a:cs typeface="Times New Roman" panose="02020603050405020304" pitchFamily="18" charset="0"/>
              </a:rPr>
              <a:t>”</a:t>
            </a:r>
          </a:p>
          <a:p>
            <a:pPr algn="ctr"/>
            <a:endParaRPr lang="en-US" sz="4200" dirty="0"/>
          </a:p>
        </p:txBody>
      </p:sp>
    </p:spTree>
    <p:extLst>
      <p:ext uri="{BB962C8B-B14F-4D97-AF65-F5344CB8AC3E}">
        <p14:creationId xmlns:p14="http://schemas.microsoft.com/office/powerpoint/2010/main" val="3512196900"/>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Hollywood Monsters Infographics by Slidesgo">
  <a:themeElements>
    <a:clrScheme name="Simple Light">
      <a:dk1>
        <a:srgbClr val="000000"/>
      </a:dk1>
      <a:lt1>
        <a:srgbClr val="FDFDFD"/>
      </a:lt1>
      <a:dk2>
        <a:srgbClr val="110320"/>
      </a:dk2>
      <a:lt2>
        <a:srgbClr val="6173AA"/>
      </a:lt2>
      <a:accent1>
        <a:srgbClr val="EEC73C"/>
      </a:accent1>
      <a:accent2>
        <a:srgbClr val="FF863A"/>
      </a:accent2>
      <a:accent3>
        <a:srgbClr val="F74960"/>
      </a:accent3>
      <a:accent4>
        <a:srgbClr val="DB50D5"/>
      </a:accent4>
      <a:accent5>
        <a:srgbClr val="698FFF"/>
      </a:accent5>
      <a:accent6>
        <a:srgbClr val="24ACDB"/>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ppt728A.tmp</Template>
  <TotalTime>1295</TotalTime>
  <Words>1304</Words>
  <Application>Microsoft Office PowerPoint</Application>
  <PresentationFormat>On-screen Show (16:9)</PresentationFormat>
  <Paragraphs>128</Paragraphs>
  <Slides>29</Slides>
  <Notes>20</Notes>
  <HiddenSlides>0</HiddenSlides>
  <MMClips>21</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29</vt:i4>
      </vt:variant>
    </vt:vector>
  </HeadingPairs>
  <TitlesOfParts>
    <vt:vector size="48" baseType="lpstr">
      <vt:lpstr>Calibri</vt:lpstr>
      <vt:lpstr>Arial</vt:lpstr>
      <vt:lpstr>SimSun</vt:lpstr>
      <vt:lpstr>Roboto Condensed Light</vt:lpstr>
      <vt:lpstr>Roboto</vt:lpstr>
      <vt:lpstr>Bebas Neue</vt:lpstr>
      <vt:lpstr>Time news New Roman</vt:lpstr>
      <vt:lpstr>Arbutus slad  Slab</vt:lpstr>
      <vt:lpstr>Arbutus Slab</vt:lpstr>
      <vt:lpstr>Anaheim</vt:lpstr>
      <vt:lpstr>PT Serif</vt:lpstr>
      <vt:lpstr>Fira Sans Extra Condensed SemiBold</vt:lpstr>
      <vt:lpstr>Freckle Face</vt:lpstr>
      <vt:lpstr>Calibri Light</vt:lpstr>
      <vt:lpstr>Times New Roman</vt:lpstr>
      <vt:lpstr>Wingdings</vt:lpstr>
      <vt:lpstr>#9Slide02 Noi dung rat dai</vt:lpstr>
      <vt:lpstr>Hollywood Monsters Infographics by Slidesgo</vt:lpstr>
      <vt:lpstr>Office Theme</vt:lpstr>
      <vt:lpstr>TƯ TƯỞNG HỒ CHÍ MINH </vt:lpstr>
      <vt:lpstr>THÀNH VIÊN NHÓM </vt:lpstr>
      <vt:lpstr>NỘI DUNG PHÂN TÍCH</vt:lpstr>
      <vt:lpstr>I</vt:lpstr>
      <vt:lpstr>I</vt:lpstr>
      <vt:lpstr>1.Con người được nhìn nhận như một chỉnh thể</vt:lpstr>
      <vt:lpstr>2.Con người cụ thể, lịch sử</vt:lpstr>
      <vt:lpstr>3. Bản chất của con người mang tính xã hội</vt:lpstr>
      <vt:lpstr>II</vt:lpstr>
      <vt:lpstr>1. Quan điểm của Hồ Chí Minh về vai trò của con người</vt:lpstr>
      <vt:lpstr>Con người vừa là mục tiêu, vừa là động lực của cách mạng; coi trọng, chăm sóc, phát huy nhân tố con người</vt:lpstr>
      <vt:lpstr>2. Quan điểm của Hồ Chí Minh về vai trò của con người và chiến lược “Trồng người”</vt:lpstr>
      <vt:lpstr>“Trồng người” là yêu cầu khách quan, vừa cấp bách, vừa lâu dài của cách mạng. </vt:lpstr>
      <vt:lpstr>“Trồng người” là yêu cầu khách quan, vừa cấp bách, vừa lâu dài của cách mạng. </vt:lpstr>
      <vt:lpstr>“Trồng người” là yêu cầu khách quan, vừa cấp bách, vừa lâu dài của cách mạng. </vt:lpstr>
      <vt:lpstr>PowerPoint Presentation</vt:lpstr>
      <vt:lpstr>III</vt:lpstr>
      <vt:lpstr>1. Chân- thiện- mỹ là gì? </vt:lpstr>
      <vt:lpstr>2.Sinh viên cần làm gì để xây dựng, phát triển con người toàn diện hướng tới chân, thiện, mỹ:</vt:lpstr>
      <vt:lpstr>PowerPoint Presentation</vt:lpstr>
      <vt:lpstr>Liên hệ</vt:lpstr>
      <vt:lpstr>Liên hệ</vt:lpstr>
      <vt:lpstr>Câu hoi cung cô </vt:lpstr>
      <vt:lpstr>1</vt:lpstr>
      <vt:lpstr>2</vt:lpstr>
      <vt:lpstr>3</vt:lpstr>
      <vt:lpstr>4</vt:lpstr>
      <vt:lpstr>5</vt:lpstr>
      <vt:lpstr>Thank you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Tục</dc:title>
  <dc:creator>ASUS</dc:creator>
  <cp:lastModifiedBy>Lê Phạm Nhật Nam</cp:lastModifiedBy>
  <cp:revision>224</cp:revision>
  <dcterms:modified xsi:type="dcterms:W3CDTF">2023-07-15T09:24:51Z</dcterms:modified>
</cp:coreProperties>
</file>